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9" r:id="rId4"/>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Lst>
  <p:sldSz cy="5143500" cx="9144000"/>
  <p:notesSz cx="6858000" cy="9144000"/>
  <p:embeddedFontLst>
    <p:embeddedFont>
      <p:font typeface="Raleway"/>
      <p:regular r:id="rId55"/>
      <p:bold r:id="rId56"/>
      <p:italic r:id="rId57"/>
      <p:boldItalic r:id="rId58"/>
    </p:embeddedFont>
    <p:embeddedFont>
      <p:font typeface="Staatliches"/>
      <p:regular r:id="rId59"/>
    </p:embeddedFont>
    <p:embeddedFont>
      <p:font typeface="Raleway Medium"/>
      <p:regular r:id="rId60"/>
      <p:bold r:id="rId61"/>
      <p:italic r:id="rId62"/>
      <p:boldItalic r:id="rId63"/>
    </p:embeddedFont>
    <p:embeddedFont>
      <p:font typeface="Proxima Nova Semibold"/>
      <p:regular r:id="rId64"/>
      <p:bold r:id="rId65"/>
      <p:boldItalic r:id="rId66"/>
    </p:embeddedFont>
    <p:embeddedFont>
      <p:font typeface="Barlow"/>
      <p:regular r:id="rId67"/>
      <p:bold r:id="rId68"/>
      <p:italic r:id="rId69"/>
      <p:boldItalic r:id="rId70"/>
    </p:embeddedFont>
    <p:embeddedFont>
      <p:font typeface="Raleway SemiBold"/>
      <p:regular r:id="rId71"/>
      <p:bold r:id="rId72"/>
      <p:italic r:id="rId73"/>
      <p:boldItalic r:id="rId74"/>
    </p:embeddedFont>
    <p:embeddedFont>
      <p:font typeface="Montserrat SemiBold"/>
      <p:regular r:id="rId75"/>
      <p:bold r:id="rId76"/>
      <p:italic r:id="rId77"/>
      <p:boldItalic r:id="rId78"/>
    </p:embeddedFont>
    <p:embeddedFont>
      <p:font typeface="Roboto"/>
      <p:regular r:id="rId79"/>
      <p:bold r:id="rId80"/>
      <p:italic r:id="rId81"/>
      <p:boldItalic r:id="rId82"/>
    </p:embeddedFont>
    <p:embeddedFont>
      <p:font typeface="Montserrat"/>
      <p:regular r:id="rId83"/>
      <p:bold r:id="rId84"/>
      <p:italic r:id="rId85"/>
      <p:boldItalic r:id="rId86"/>
    </p:embeddedFont>
    <p:embeddedFont>
      <p:font typeface="Montserrat Medium"/>
      <p:regular r:id="rId87"/>
      <p:bold r:id="rId88"/>
      <p:italic r:id="rId89"/>
      <p:boldItalic r:id="rId90"/>
    </p:embeddedFont>
    <p:embeddedFont>
      <p:font typeface="Montserrat ExtraBold"/>
      <p:bold r:id="rId91"/>
      <p:boldItalic r:id="rId92"/>
    </p:embeddedFont>
    <p:embeddedFont>
      <p:font typeface="Barlow Light"/>
      <p:regular r:id="rId93"/>
      <p:bold r:id="rId94"/>
      <p:italic r:id="rId95"/>
      <p:boldItalic r:id="rId9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9B66C61-ED09-4B2C-B522-2A9D13E2B3B5}">
  <a:tblStyle styleId="{59B66C61-ED09-4B2C-B522-2A9D13E2B3B5}"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F2F9"/>
          </a:solidFill>
        </a:fill>
      </a:tcStyle>
    </a:wholeTbl>
    <a:band1H>
      <a:tcTxStyle/>
      <a:tcStyle>
        <a:fill>
          <a:solidFill>
            <a:srgbClr val="CAE5F2"/>
          </a:solidFill>
        </a:fill>
      </a:tcStyle>
    </a:band1H>
    <a:band2H>
      <a:tcTxStyle/>
    </a:band2H>
    <a:band1V>
      <a:tcTxStyle/>
      <a:tcStyle>
        <a:fill>
          <a:solidFill>
            <a:srgbClr val="CAE5F2"/>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Montserrat-bold.fntdata"/><Relationship Id="rId83" Type="http://schemas.openxmlformats.org/officeDocument/2006/relationships/font" Target="fonts/Montserrat-regular.fntdata"/><Relationship Id="rId42" Type="http://schemas.openxmlformats.org/officeDocument/2006/relationships/slide" Target="slides/slide35.xml"/><Relationship Id="rId86" Type="http://schemas.openxmlformats.org/officeDocument/2006/relationships/font" Target="fonts/Montserrat-boldItalic.fntdata"/><Relationship Id="rId41" Type="http://schemas.openxmlformats.org/officeDocument/2006/relationships/slide" Target="slides/slide34.xml"/><Relationship Id="rId85" Type="http://schemas.openxmlformats.org/officeDocument/2006/relationships/font" Target="fonts/Montserrat-italic.fntdata"/><Relationship Id="rId44" Type="http://schemas.openxmlformats.org/officeDocument/2006/relationships/slide" Target="slides/slide37.xml"/><Relationship Id="rId88" Type="http://schemas.openxmlformats.org/officeDocument/2006/relationships/font" Target="fonts/MontserratMedium-bold.fntdata"/><Relationship Id="rId43" Type="http://schemas.openxmlformats.org/officeDocument/2006/relationships/slide" Target="slides/slide36.xml"/><Relationship Id="rId87" Type="http://schemas.openxmlformats.org/officeDocument/2006/relationships/font" Target="fonts/MontserratMedium-regular.fntdata"/><Relationship Id="rId46" Type="http://schemas.openxmlformats.org/officeDocument/2006/relationships/slide" Target="slides/slide39.xml"/><Relationship Id="rId45" Type="http://schemas.openxmlformats.org/officeDocument/2006/relationships/slide" Target="slides/slide38.xml"/><Relationship Id="rId89" Type="http://schemas.openxmlformats.org/officeDocument/2006/relationships/font" Target="fonts/MontserratMedium-italic.fntdata"/><Relationship Id="rId80" Type="http://schemas.openxmlformats.org/officeDocument/2006/relationships/font" Target="fonts/Roboto-bold.fntdata"/><Relationship Id="rId82" Type="http://schemas.openxmlformats.org/officeDocument/2006/relationships/font" Target="fonts/Roboto-boldItalic.fntdata"/><Relationship Id="rId81"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alewaySemiBold-italic.fntdata"/><Relationship Id="rId72" Type="http://schemas.openxmlformats.org/officeDocument/2006/relationships/font" Target="fonts/RalewaySemiBold-bold.fntdata"/><Relationship Id="rId31" Type="http://schemas.openxmlformats.org/officeDocument/2006/relationships/slide" Target="slides/slide24.xml"/><Relationship Id="rId75" Type="http://schemas.openxmlformats.org/officeDocument/2006/relationships/font" Target="fonts/MontserratSemiBold-regular.fntdata"/><Relationship Id="rId30" Type="http://schemas.openxmlformats.org/officeDocument/2006/relationships/slide" Target="slides/slide23.xml"/><Relationship Id="rId74" Type="http://schemas.openxmlformats.org/officeDocument/2006/relationships/font" Target="fonts/RalewaySemiBold-boldItalic.fntdata"/><Relationship Id="rId33" Type="http://schemas.openxmlformats.org/officeDocument/2006/relationships/slide" Target="slides/slide26.xml"/><Relationship Id="rId77" Type="http://schemas.openxmlformats.org/officeDocument/2006/relationships/font" Target="fonts/MontserratSemiBold-italic.fntdata"/><Relationship Id="rId32" Type="http://schemas.openxmlformats.org/officeDocument/2006/relationships/slide" Target="slides/slide25.xml"/><Relationship Id="rId76" Type="http://schemas.openxmlformats.org/officeDocument/2006/relationships/font" Target="fonts/MontserratSemiBold-bold.fntdata"/><Relationship Id="rId35" Type="http://schemas.openxmlformats.org/officeDocument/2006/relationships/slide" Target="slides/slide28.xml"/><Relationship Id="rId79" Type="http://schemas.openxmlformats.org/officeDocument/2006/relationships/font" Target="fonts/Roboto-regular.fntdata"/><Relationship Id="rId34" Type="http://schemas.openxmlformats.org/officeDocument/2006/relationships/slide" Target="slides/slide27.xml"/><Relationship Id="rId78" Type="http://schemas.openxmlformats.org/officeDocument/2006/relationships/font" Target="fonts/MontserratSemiBold-boldItalic.fntdata"/><Relationship Id="rId71" Type="http://schemas.openxmlformats.org/officeDocument/2006/relationships/font" Target="fonts/RalewaySemiBold-regular.fntdata"/><Relationship Id="rId70" Type="http://schemas.openxmlformats.org/officeDocument/2006/relationships/font" Target="fonts/Barlow-bold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RalewayMedium-italic.fntdata"/><Relationship Id="rId61" Type="http://schemas.openxmlformats.org/officeDocument/2006/relationships/font" Target="fonts/RalewayMedium-bold.fntdata"/><Relationship Id="rId20" Type="http://schemas.openxmlformats.org/officeDocument/2006/relationships/slide" Target="slides/slide13.xml"/><Relationship Id="rId64" Type="http://schemas.openxmlformats.org/officeDocument/2006/relationships/font" Target="fonts/ProximaNovaSemibold-regular.fntdata"/><Relationship Id="rId63" Type="http://schemas.openxmlformats.org/officeDocument/2006/relationships/font" Target="fonts/RalewayMedium-boldItalic.fntdata"/><Relationship Id="rId22" Type="http://schemas.openxmlformats.org/officeDocument/2006/relationships/slide" Target="slides/slide15.xml"/><Relationship Id="rId66" Type="http://schemas.openxmlformats.org/officeDocument/2006/relationships/font" Target="fonts/ProximaNovaSemibold-boldItalic.fntdata"/><Relationship Id="rId21" Type="http://schemas.openxmlformats.org/officeDocument/2006/relationships/slide" Target="slides/slide14.xml"/><Relationship Id="rId65" Type="http://schemas.openxmlformats.org/officeDocument/2006/relationships/font" Target="fonts/ProximaNovaSemibold-bold.fntdata"/><Relationship Id="rId24" Type="http://schemas.openxmlformats.org/officeDocument/2006/relationships/slide" Target="slides/slide17.xml"/><Relationship Id="rId68" Type="http://schemas.openxmlformats.org/officeDocument/2006/relationships/font" Target="fonts/Barlow-bold.fntdata"/><Relationship Id="rId23" Type="http://schemas.openxmlformats.org/officeDocument/2006/relationships/slide" Target="slides/slide16.xml"/><Relationship Id="rId67" Type="http://schemas.openxmlformats.org/officeDocument/2006/relationships/font" Target="fonts/Barlow-regular.fntdata"/><Relationship Id="rId60" Type="http://schemas.openxmlformats.org/officeDocument/2006/relationships/font" Target="fonts/RalewayMedium-regular.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Barlow-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95" Type="http://schemas.openxmlformats.org/officeDocument/2006/relationships/font" Target="fonts/BarlowLight-italic.fntdata"/><Relationship Id="rId50" Type="http://schemas.openxmlformats.org/officeDocument/2006/relationships/slide" Target="slides/slide43.xml"/><Relationship Id="rId94" Type="http://schemas.openxmlformats.org/officeDocument/2006/relationships/font" Target="fonts/BarlowLight-bold.fntdata"/><Relationship Id="rId53" Type="http://schemas.openxmlformats.org/officeDocument/2006/relationships/slide" Target="slides/slide46.xml"/><Relationship Id="rId52" Type="http://schemas.openxmlformats.org/officeDocument/2006/relationships/slide" Target="slides/slide45.xml"/><Relationship Id="rId96" Type="http://schemas.openxmlformats.org/officeDocument/2006/relationships/font" Target="fonts/BarlowLight-boldItalic.fntdata"/><Relationship Id="rId11" Type="http://schemas.openxmlformats.org/officeDocument/2006/relationships/slide" Target="slides/slide4.xml"/><Relationship Id="rId55" Type="http://schemas.openxmlformats.org/officeDocument/2006/relationships/font" Target="fonts/Raleway-regular.fntdata"/><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font" Target="fonts/Raleway-italic.fntdata"/><Relationship Id="rId12" Type="http://schemas.openxmlformats.org/officeDocument/2006/relationships/slide" Target="slides/slide5.xml"/><Relationship Id="rId56" Type="http://schemas.openxmlformats.org/officeDocument/2006/relationships/font" Target="fonts/Raleway-bold.fntdata"/><Relationship Id="rId91" Type="http://schemas.openxmlformats.org/officeDocument/2006/relationships/font" Target="fonts/MontserratExtraBold-bold.fntdata"/><Relationship Id="rId90" Type="http://schemas.openxmlformats.org/officeDocument/2006/relationships/font" Target="fonts/MontserratMedium-boldItalic.fntdata"/><Relationship Id="rId93" Type="http://schemas.openxmlformats.org/officeDocument/2006/relationships/font" Target="fonts/BarlowLight-regular.fntdata"/><Relationship Id="rId92" Type="http://schemas.openxmlformats.org/officeDocument/2006/relationships/font" Target="fonts/MontserratExtraBold-boldItalic.fntdata"/><Relationship Id="rId15" Type="http://schemas.openxmlformats.org/officeDocument/2006/relationships/slide" Target="slides/slide8.xml"/><Relationship Id="rId59" Type="http://schemas.openxmlformats.org/officeDocument/2006/relationships/font" Target="fonts/Staatliches-regular.fntdata"/><Relationship Id="rId14" Type="http://schemas.openxmlformats.org/officeDocument/2006/relationships/slide" Target="slides/slide7.xml"/><Relationship Id="rId58" Type="http://schemas.openxmlformats.org/officeDocument/2006/relationships/font" Target="fonts/Raleway-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ebrazzi.com/2018/09/04/atlassian-jira-ops-icin-turk-girisimi-opsgenieyi-satin-aldi/" TargetMode="External"/><Relationship Id="rId3" Type="http://schemas.openxmlformats.org/officeDocument/2006/relationships/hyperlink" Target="https://www.atlassian.com/"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tlassian.com/?_ga=2.93469716.825926990.1620640716-1035360331.1620640716"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200">
                <a:solidFill>
                  <a:schemeClr val="dk1"/>
                </a:solidFill>
                <a:highlight>
                  <a:srgbClr val="FFFFFF"/>
                </a:highlight>
                <a:latin typeface="Roboto"/>
                <a:ea typeface="Roboto"/>
                <a:cs typeface="Roboto"/>
                <a:sym typeface="Roboto"/>
              </a:rPr>
              <a:t>Jira helps you schedule and record work, manage project pipelines, report and fix bugs, triage issues, report time and monitor progress, track changes and tasks, and keep an authoritative, historical, and legal record.</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a:t>Jira Software is a tool that can help teams in financial services, retail, software,</a:t>
            </a:r>
            <a:endParaRPr/>
          </a:p>
          <a:p>
            <a:pPr indent="0" lvl="0" marL="0" rtl="0" algn="l">
              <a:lnSpc>
                <a:spcPct val="100000"/>
              </a:lnSpc>
              <a:spcBef>
                <a:spcPts val="0"/>
              </a:spcBef>
              <a:spcAft>
                <a:spcPts val="0"/>
              </a:spcAft>
              <a:buSzPts val="1400"/>
              <a:buNone/>
            </a:pPr>
            <a:r>
              <a:rPr lang="tr-TR"/>
              <a:t> high-tech, automotive, non-profit organizations, government, life sciences and many more industries. </a:t>
            </a:r>
            <a:endParaRPr/>
          </a:p>
          <a:p>
            <a:pPr indent="0" lvl="0" marL="0" rtl="0" algn="l">
              <a:lnSpc>
                <a:spcPct val="100000"/>
              </a:lnSpc>
              <a:spcBef>
                <a:spcPts val="0"/>
              </a:spcBef>
              <a:spcAft>
                <a:spcPts val="0"/>
              </a:spcAft>
              <a:buSzPts val="1400"/>
              <a:buNone/>
            </a:pPr>
            <a:r>
              <a:rPr lang="tr-TR"/>
              <a:t>These organizations work </a:t>
            </a:r>
            <a:r>
              <a:rPr lang="tr-TR">
                <a:solidFill>
                  <a:schemeClr val="dk1"/>
                </a:solidFill>
              </a:rPr>
              <a:t>productively </a:t>
            </a:r>
            <a:r>
              <a:rPr lang="tr-TR"/>
              <a:t>as organized.</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If your team has a project to complete, you can use Jira Software to manage it. </a:t>
            </a:r>
            <a:endParaRPr/>
          </a:p>
          <a:p>
            <a:pPr indent="0" lvl="0" marL="0" rtl="0" algn="l">
              <a:lnSpc>
                <a:spcPct val="100000"/>
              </a:lnSpc>
              <a:spcBef>
                <a:spcPts val="0"/>
              </a:spcBef>
              <a:spcAft>
                <a:spcPts val="0"/>
              </a:spcAft>
              <a:buSzPts val="1400"/>
              <a:buNone/>
            </a:pPr>
            <a:r>
              <a:rPr lang="tr-TR"/>
              <a:t>The beauty of Jira Software is that it can be configured to suit any project, </a:t>
            </a:r>
            <a:endParaRPr/>
          </a:p>
          <a:p>
            <a:pPr indent="0" lvl="0" marL="0" rtl="0" algn="l">
              <a:lnSpc>
                <a:spcPct val="100000"/>
              </a:lnSpc>
              <a:spcBef>
                <a:spcPts val="0"/>
              </a:spcBef>
              <a:spcAft>
                <a:spcPts val="0"/>
              </a:spcAft>
              <a:buSzPts val="1400"/>
              <a:buNone/>
            </a:pPr>
            <a:r>
              <a:rPr lang="tr-TR"/>
              <a:t>from simple task management to highly complex ventures/enterprises.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771a170a7d_0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g771a170a7d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a:t>lets talk about which companies use Jira.</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CARFAX is a virginia-based company. It provides vehicle history reports for used cars and trucks for American and Canadian consumers.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Autodesk is a US company that develops professional software for industrial use. It contains the most used industrial software in the world. Autodesk is also known for being one of the top software code generators. The most used software is Autocad.</a:t>
            </a:r>
            <a:endParaRPr/>
          </a:p>
          <a:p>
            <a:pPr indent="0" lvl="0" marL="0" rtl="0" algn="l">
              <a:lnSpc>
                <a:spcPct val="100000"/>
              </a:lnSpc>
              <a:spcBef>
                <a:spcPts val="0"/>
              </a:spcBef>
              <a:spcAft>
                <a:spcPts val="0"/>
              </a:spcAft>
              <a:buSzPts val="1400"/>
              <a:buNone/>
            </a:pPr>
            <a:r>
              <a:rPr lang="tr-TR"/>
              <a:t>Is there any grafic </a:t>
            </a:r>
            <a:r>
              <a:rPr lang="tr-TR"/>
              <a:t>designer</a:t>
            </a:r>
            <a:r>
              <a:rPr lang="tr-TR"/>
              <a:t> here? Who used autocad. It is a tool for grafic design. It is a very big company.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Cancer Research UK conducts research as the world's largest independent cancer research charity.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Audi is a German automobile manufacturer that designs and manufactures luxury vehicles. It is based in Bavaria.</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The Telegraph is a national British daily newspaper publication published in London and distributed in the UK and internationally.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ANZ is the largest New Zealand bank headquartered in Auckland New Zealand.</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Blend is a financial services firm located in San Francisco.</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Domino's Pizza is an international pizza delivery company headquartered in Michigan, USA.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5" name="Google Shape;56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a:t>First lets watch the audi video.</a:t>
            </a:r>
            <a:endParaRPr/>
          </a:p>
          <a:p>
            <a:pPr indent="0" lvl="0" marL="0" rtl="0" algn="l">
              <a:lnSpc>
                <a:spcPct val="100000"/>
              </a:lnSpc>
              <a:spcBef>
                <a:spcPts val="0"/>
              </a:spcBef>
              <a:spcAft>
                <a:spcPts val="0"/>
              </a:spcAft>
              <a:buSzPts val="1400"/>
              <a:buNone/>
            </a:pPr>
            <a:r>
              <a:rPr lang="tr-TR"/>
              <a:t>Since the introduction of AutoCAD in 1982, Autodesk has been a leader in 3D design, engineering and entertainment software. Today, Autodesk's product portfolio includes more than 100 products available in 18 different languages.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Autodesk has over 100 engineering teams, and each group has a unique process for software development and delivery. “It is very difficult to maintain consistent documentation and an efficient process flow across many teams,” explains Peter Jones, senior manager of operational excellence at Autodesk. He states that they overcame this with Jira.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89b83309ac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89b83309ac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a:t>🍐 This is a Pear Deck Multiple Choice Slide. Your current options are: A: True, B: False, </a:t>
            </a:r>
            <a:endParaRPr/>
          </a:p>
          <a:p>
            <a:pPr indent="0" lvl="0" marL="0" rtl="0" algn="l">
              <a:spcBef>
                <a:spcPts val="0"/>
              </a:spcBef>
              <a:spcAft>
                <a:spcPts val="0"/>
              </a:spcAft>
              <a:buNone/>
            </a:pPr>
            <a:r>
              <a:rPr lang="tr-TR"/>
              <a:t>🍐  To edit the type of question or choices, go back to the "Ask Students a Question" in the Pear Deck sidebar.</a:t>
            </a:r>
            <a:endParaRPr/>
          </a:p>
          <a:p>
            <a:pPr indent="0" lvl="0" marL="0" rtl="0" algn="l">
              <a:spcBef>
                <a:spcPts val="0"/>
              </a:spcBef>
              <a:spcAft>
                <a:spcPts val="0"/>
              </a:spcAft>
              <a:buNone/>
            </a:pPr>
            <a:r>
              <a:t/>
            </a:r>
            <a:endParaRPr/>
          </a:p>
          <a:p>
            <a:pPr indent="0" lvl="0" marL="0" rtl="0" algn="l">
              <a:spcBef>
                <a:spcPts val="0"/>
              </a:spcBef>
              <a:spcAft>
                <a:spcPts val="0"/>
              </a:spcAft>
              <a:buNone/>
            </a:pPr>
            <a:r>
              <a:rPr lang="tr-TR"/>
              <a:t>Here is peardeck </a:t>
            </a:r>
            <a:r>
              <a:rPr lang="tr-TR"/>
              <a:t>question</a:t>
            </a:r>
            <a:r>
              <a:rPr lang="tr-TR"/>
              <a:t>?</a:t>
            </a:r>
            <a:endParaRPr/>
          </a:p>
          <a:p>
            <a:pPr indent="0" lvl="0" marL="0" rtl="0" algn="l">
              <a:spcBef>
                <a:spcPts val="0"/>
              </a:spcBef>
              <a:spcAft>
                <a:spcPts val="0"/>
              </a:spcAft>
              <a:buNone/>
            </a:pPr>
            <a:r>
              <a:t/>
            </a:r>
            <a:endParaRPr/>
          </a:p>
          <a:p>
            <a:pPr indent="0" lvl="0" marL="0" rtl="0" algn="l">
              <a:spcBef>
                <a:spcPts val="0"/>
              </a:spcBef>
              <a:spcAft>
                <a:spcPts val="0"/>
              </a:spcAft>
              <a:buNone/>
            </a:pPr>
            <a:r>
              <a:rPr lang="tr-TR"/>
              <a:t>false, right?</a:t>
            </a:r>
            <a:endParaRPr/>
          </a:p>
          <a:p>
            <a:pPr indent="0" lvl="0" marL="0" rtl="0" algn="l">
              <a:spcBef>
                <a:spcPts val="0"/>
              </a:spcBef>
              <a:spcAft>
                <a:spcPts val="0"/>
              </a:spcAft>
              <a:buNone/>
            </a:pPr>
            <a:r>
              <a:t/>
            </a:r>
            <a:endParaRPr/>
          </a:p>
          <a:p>
            <a:pPr indent="0" lvl="0" marL="0" rtl="0" algn="l">
              <a:spcBef>
                <a:spcPts val="0"/>
              </a:spcBef>
              <a:spcAft>
                <a:spcPts val="0"/>
              </a:spcAft>
              <a:buNone/>
            </a:pPr>
            <a:r>
              <a:rPr lang="tr-TR"/>
              <a:t>software developers use ok but business people also use it.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SLIDES_API89204738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SLIDES_API89204738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tr-TR">
                <a:solidFill>
                  <a:schemeClr val="dk1"/>
                </a:solidFill>
              </a:rPr>
              <a:t>Summarize</a:t>
            </a:r>
            <a:endParaRPr b="1">
              <a:solidFill>
                <a:schemeClr val="dk1"/>
              </a:solidFill>
            </a:endParaRPr>
          </a:p>
          <a:p>
            <a:pPr indent="0" lvl="0" marL="0" rtl="0" algn="l">
              <a:spcBef>
                <a:spcPts val="0"/>
              </a:spcBef>
              <a:spcAft>
                <a:spcPts val="0"/>
              </a:spcAft>
              <a:buClr>
                <a:srgbClr val="000000"/>
              </a:buClr>
              <a:buSzPts val="1100"/>
              <a:buFont typeface="Arial"/>
              <a:buNone/>
            </a:pPr>
            <a:r>
              <a:rPr lang="tr-TR">
                <a:solidFill>
                  <a:schemeClr val="dk1"/>
                </a:solidFill>
              </a:rPr>
              <a:t>Have students write a quick, 1-2 sentence summary of the information they’ve just learned.</a:t>
            </a:r>
            <a:endParaRPr>
              <a:solidFill>
                <a:schemeClr val="dk1"/>
              </a:solidFill>
            </a:endParaRPr>
          </a:p>
          <a:p>
            <a:pPr indent="0" lvl="0" marL="0" rtl="0" algn="l">
              <a:spcBef>
                <a:spcPts val="0"/>
              </a:spcBef>
              <a:spcAft>
                <a:spcPts val="0"/>
              </a:spcAft>
              <a:buClr>
                <a:srgbClr val="000000"/>
              </a:buClr>
              <a:buSzPts val="1100"/>
              <a:buFont typeface="Arial"/>
              <a:buNone/>
            </a:pPr>
            <a:r>
              <a:t/>
            </a:r>
            <a:endParaRPr>
              <a:solidFill>
                <a:schemeClr val="dk1"/>
              </a:solidFill>
            </a:endParaRPr>
          </a:p>
          <a:p>
            <a:pPr indent="0" lvl="0" marL="0" rtl="0" algn="l">
              <a:spcBef>
                <a:spcPts val="0"/>
              </a:spcBef>
              <a:spcAft>
                <a:spcPts val="0"/>
              </a:spcAft>
              <a:buClr>
                <a:srgbClr val="000000"/>
              </a:buClr>
              <a:buSzPts val="1100"/>
              <a:buFont typeface="Arial"/>
              <a:buNone/>
            </a:pPr>
            <a:r>
              <a:rPr lang="tr-TR">
                <a:solidFill>
                  <a:schemeClr val="dk1"/>
                </a:solidFill>
              </a:rPr>
              <a:t>🍐 This is a Pear Deck Text Slide </a:t>
            </a:r>
            <a:endParaRPr>
              <a:solidFill>
                <a:schemeClr val="dk1"/>
              </a:solidFill>
            </a:endParaRPr>
          </a:p>
          <a:p>
            <a:pPr indent="0" lvl="0" marL="0" rtl="0" algn="l">
              <a:spcBef>
                <a:spcPts val="0"/>
              </a:spcBef>
              <a:spcAft>
                <a:spcPts val="0"/>
              </a:spcAft>
              <a:buClr>
                <a:srgbClr val="000000"/>
              </a:buClr>
              <a:buSzPts val="1100"/>
              <a:buFont typeface="Arial"/>
              <a:buNone/>
            </a:pPr>
            <a:r>
              <a:rPr lang="tr-TR">
                <a:solidFill>
                  <a:schemeClr val="dk1"/>
                </a:solidFill>
              </a:rPr>
              <a:t>🍐 To edit the type of question, go back to the "Ask Students a Question" in the Pear Deck sidebar.</a:t>
            </a:r>
            <a:endParaRPr>
              <a:solidFill>
                <a:schemeClr val="dk1"/>
              </a:solidFill>
            </a:endParaRPr>
          </a:p>
          <a:p>
            <a:pPr indent="0" lvl="0" marL="0" rtl="0" algn="l">
              <a:spcBef>
                <a:spcPts val="0"/>
              </a:spcBef>
              <a:spcAft>
                <a:spcPts val="0"/>
              </a:spcAft>
              <a:buClr>
                <a:srgbClr val="000000"/>
              </a:buClr>
              <a:buSzPts val="1100"/>
              <a:buFont typeface="Arial"/>
              <a:buNone/>
            </a:pPr>
            <a:r>
              <a:t/>
            </a:r>
            <a:endParaRPr>
              <a:solidFill>
                <a:schemeClr val="dk1"/>
              </a:solidFill>
            </a:endParaRPr>
          </a:p>
          <a:p>
            <a:pPr indent="0" lvl="0" marL="0" rtl="0" algn="l">
              <a:spcBef>
                <a:spcPts val="0"/>
              </a:spcBef>
              <a:spcAft>
                <a:spcPts val="0"/>
              </a:spcAft>
              <a:buClr>
                <a:srgbClr val="000000"/>
              </a:buClr>
              <a:buSzPts val="1100"/>
              <a:buFont typeface="Arial"/>
              <a:buNone/>
            </a:pPr>
            <a:r>
              <a:rPr lang="tr-TR">
                <a:solidFill>
                  <a:schemeClr val="dk1"/>
                </a:solidFill>
              </a:rPr>
              <a:t>Lets check your answers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1" name="Google Shape;59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771a170a7d_0_1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7" name="Google Shape;597;g771a170a7d_0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tr-TR"/>
              <a:t>Now we will talk about jira products. </a:t>
            </a:r>
            <a:endParaRPr b="1"/>
          </a:p>
          <a:p>
            <a:pPr indent="0" lvl="0" marL="0" rtl="0" algn="l">
              <a:lnSpc>
                <a:spcPct val="100000"/>
              </a:lnSpc>
              <a:spcBef>
                <a:spcPts val="0"/>
              </a:spcBef>
              <a:spcAft>
                <a:spcPts val="0"/>
              </a:spcAft>
              <a:buClr>
                <a:schemeClr val="dk1"/>
              </a:buClr>
              <a:buSzPts val="1100"/>
              <a:buFont typeface="Arial"/>
              <a:buNone/>
            </a:pPr>
            <a:r>
              <a:rPr b="1" lang="tr-TR"/>
              <a:t>Atlassian has many products. You can see them in atlassian web site products page. </a:t>
            </a:r>
            <a:endParaRPr b="1"/>
          </a:p>
          <a:p>
            <a:pPr indent="0" lvl="0" marL="0" rtl="0" algn="l">
              <a:lnSpc>
                <a:spcPct val="100000"/>
              </a:lnSpc>
              <a:spcBef>
                <a:spcPts val="0"/>
              </a:spcBef>
              <a:spcAft>
                <a:spcPts val="0"/>
              </a:spcAft>
              <a:buClr>
                <a:schemeClr val="dk1"/>
              </a:buClr>
              <a:buSzPts val="1100"/>
              <a:buFont typeface="Arial"/>
              <a:buNone/>
            </a:pPr>
            <a:r>
              <a:t/>
            </a:r>
            <a:endParaRPr b="1"/>
          </a:p>
          <a:p>
            <a:pPr indent="0" lvl="0" marL="0" rtl="0" algn="l">
              <a:lnSpc>
                <a:spcPct val="100000"/>
              </a:lnSpc>
              <a:spcBef>
                <a:spcPts val="0"/>
              </a:spcBef>
              <a:spcAft>
                <a:spcPts val="0"/>
              </a:spcAft>
              <a:buClr>
                <a:schemeClr val="dk1"/>
              </a:buClr>
              <a:buSzPts val="1100"/>
              <a:buFont typeface="Arial"/>
              <a:buNone/>
            </a:pPr>
            <a:r>
              <a:t/>
            </a:r>
            <a:endParaRPr b="1"/>
          </a:p>
          <a:p>
            <a:pPr indent="0" lvl="0" marL="0" rtl="0" algn="l">
              <a:lnSpc>
                <a:spcPct val="100000"/>
              </a:lnSpc>
              <a:spcBef>
                <a:spcPts val="0"/>
              </a:spcBef>
              <a:spcAft>
                <a:spcPts val="0"/>
              </a:spcAft>
              <a:buClr>
                <a:schemeClr val="dk1"/>
              </a:buClr>
              <a:buSzPts val="1100"/>
              <a:buFont typeface="Arial"/>
              <a:buNone/>
            </a:pPr>
            <a:r>
              <a:rPr b="1" lang="tr-TR"/>
              <a:t>PLAN, TRACK and SUPPORT products:</a:t>
            </a:r>
            <a:endParaRPr/>
          </a:p>
          <a:p>
            <a:pPr indent="0" lvl="0" marL="0" rtl="0" algn="l">
              <a:lnSpc>
                <a:spcPct val="100000"/>
              </a:lnSpc>
              <a:spcBef>
                <a:spcPts val="0"/>
              </a:spcBef>
              <a:spcAft>
                <a:spcPts val="0"/>
              </a:spcAft>
              <a:buClr>
                <a:schemeClr val="dk1"/>
              </a:buClr>
              <a:buSzPts val="1100"/>
              <a:buFont typeface="Arial"/>
              <a:buNone/>
            </a:pPr>
            <a:r>
              <a:rPr lang="tr-TR"/>
              <a:t>(yansıdan)</a:t>
            </a:r>
            <a:endParaRPr/>
          </a:p>
          <a:p>
            <a:pPr indent="0" lvl="0" marL="0" rtl="0" algn="l">
              <a:lnSpc>
                <a:spcPct val="100000"/>
              </a:lnSpc>
              <a:spcBef>
                <a:spcPts val="0"/>
              </a:spcBef>
              <a:spcAft>
                <a:spcPts val="0"/>
              </a:spcAft>
              <a:buClr>
                <a:schemeClr val="dk1"/>
              </a:buClr>
              <a:buSzPts val="1100"/>
              <a:buFont typeface="Arial"/>
              <a:buNone/>
            </a:pPr>
            <a:r>
              <a:rPr lang="tr-TR"/>
              <a:t>Do you know OpsGenie? OpsGenie is essentially a problem management tool </a:t>
            </a:r>
            <a:endParaRPr/>
          </a:p>
          <a:p>
            <a:pPr indent="0" lvl="0" marL="0" rtl="0" algn="l">
              <a:lnSpc>
                <a:spcPct val="100000"/>
              </a:lnSpc>
              <a:spcBef>
                <a:spcPts val="0"/>
              </a:spcBef>
              <a:spcAft>
                <a:spcPts val="0"/>
              </a:spcAft>
              <a:buClr>
                <a:schemeClr val="dk1"/>
              </a:buClr>
              <a:buSzPts val="1100"/>
              <a:buFont typeface="Arial"/>
              <a:buNone/>
            </a:pPr>
            <a:r>
              <a:rPr lang="tr-TR"/>
              <a:t>that receives alerts from your monitoring systems and custom applications and</a:t>
            </a:r>
            <a:endParaRPr/>
          </a:p>
          <a:p>
            <a:pPr indent="0" lvl="0" marL="0" rtl="0" algn="l">
              <a:lnSpc>
                <a:spcPct val="100000"/>
              </a:lnSpc>
              <a:spcBef>
                <a:spcPts val="0"/>
              </a:spcBef>
              <a:spcAft>
                <a:spcPts val="0"/>
              </a:spcAft>
              <a:buClr>
                <a:schemeClr val="dk1"/>
              </a:buClr>
              <a:buSzPts val="1100"/>
              <a:buFont typeface="Arial"/>
              <a:buNone/>
            </a:pPr>
            <a:r>
              <a:rPr lang="tr-TR"/>
              <a:t> categorizes each alert according to importance and timing. It was developed in Ankara.Turkey</a:t>
            </a:r>
            <a:endParaRPr/>
          </a:p>
          <a:p>
            <a:pPr indent="0" lvl="0" marL="0" rtl="0" algn="l">
              <a:lnSpc>
                <a:spcPct val="100000"/>
              </a:lnSpc>
              <a:spcBef>
                <a:spcPts val="0"/>
              </a:spcBef>
              <a:spcAft>
                <a:spcPts val="0"/>
              </a:spcAft>
              <a:buClr>
                <a:schemeClr val="dk1"/>
              </a:buClr>
              <a:buSzPts val="1100"/>
              <a:buFont typeface="Arial"/>
              <a:buNone/>
            </a:pPr>
            <a:r>
              <a:rPr lang="tr-TR" sz="1050">
                <a:solidFill>
                  <a:srgbClr val="202122"/>
                </a:solidFill>
                <a:highlight>
                  <a:srgbClr val="FFFFFF"/>
                </a:highlight>
              </a:rPr>
              <a:t>It is Founded in 2012, and OpsGenie In 2019 was </a:t>
            </a:r>
            <a:r>
              <a:rPr lang="tr-TR" sz="1000">
                <a:solidFill>
                  <a:srgbClr val="525659"/>
                </a:solidFill>
                <a:highlight>
                  <a:srgbClr val="F2F2F3"/>
                </a:highlight>
              </a:rPr>
              <a:t> </a:t>
            </a:r>
            <a:r>
              <a:rPr lang="tr-TR" sz="1000">
                <a:solidFill>
                  <a:schemeClr val="hlink"/>
                </a:solidFill>
                <a:highlight>
                  <a:srgbClr val="F2F2F3"/>
                </a:highlight>
                <a:uFill>
                  <a:noFill/>
                </a:uFill>
                <a:hlinkClick r:id="rId2"/>
              </a:rPr>
              <a:t>purchased</a:t>
            </a:r>
            <a:r>
              <a:rPr lang="tr-TR" sz="1000">
                <a:solidFill>
                  <a:srgbClr val="525659"/>
                </a:solidFill>
                <a:highlight>
                  <a:srgbClr val="F2F2F3"/>
                </a:highlight>
              </a:rPr>
              <a:t> by </a:t>
            </a:r>
            <a:r>
              <a:rPr lang="tr-TR" sz="1000">
                <a:solidFill>
                  <a:schemeClr val="hlink"/>
                </a:solidFill>
                <a:highlight>
                  <a:srgbClr val="F2F2F3"/>
                </a:highlight>
                <a:uFill>
                  <a:noFill/>
                </a:uFill>
                <a:hlinkClick r:id="rId3"/>
              </a:rPr>
              <a:t>Atlassian</a:t>
            </a:r>
            <a:r>
              <a:rPr lang="tr-TR" sz="1000">
                <a:solidFill>
                  <a:srgbClr val="525659"/>
                </a:solidFill>
                <a:highlight>
                  <a:srgbClr val="F2F2F3"/>
                </a:highlight>
              </a:rPr>
              <a:t> for nearly $ 300M </a:t>
            </a:r>
            <a:endParaRPr sz="1000">
              <a:solidFill>
                <a:srgbClr val="525659"/>
              </a:solidFill>
              <a:highlight>
                <a:srgbClr val="F2F2F3"/>
              </a:highlight>
            </a:endParaRPr>
          </a:p>
          <a:p>
            <a:pPr indent="0" lvl="0" marL="0" rtl="0" algn="l">
              <a:lnSpc>
                <a:spcPct val="100000"/>
              </a:lnSpc>
              <a:spcBef>
                <a:spcPts val="0"/>
              </a:spcBef>
              <a:spcAft>
                <a:spcPts val="0"/>
              </a:spcAft>
              <a:buClr>
                <a:schemeClr val="dk1"/>
              </a:buClr>
              <a:buSzPts val="1100"/>
              <a:buFont typeface="Arial"/>
              <a:buNone/>
            </a:pPr>
            <a:r>
              <a:t/>
            </a:r>
            <a:endParaRPr sz="1000">
              <a:solidFill>
                <a:srgbClr val="525659"/>
              </a:solidFill>
              <a:highlight>
                <a:srgbClr val="F2F2F3"/>
              </a:highlight>
            </a:endParaRPr>
          </a:p>
          <a:p>
            <a:pPr indent="0" lvl="0" marL="0" rtl="0" algn="l">
              <a:lnSpc>
                <a:spcPct val="100000"/>
              </a:lnSpc>
              <a:spcBef>
                <a:spcPts val="0"/>
              </a:spcBef>
              <a:spcAft>
                <a:spcPts val="0"/>
              </a:spcAft>
              <a:buClr>
                <a:schemeClr val="dk1"/>
              </a:buClr>
              <a:buSzPts val="1100"/>
              <a:buFont typeface="Arial"/>
              <a:buNone/>
            </a:pPr>
            <a:r>
              <a:rPr lang="tr-TR" sz="1000">
                <a:solidFill>
                  <a:srgbClr val="525659"/>
                </a:solidFill>
                <a:highlight>
                  <a:srgbClr val="F2F2F3"/>
                </a:highlight>
              </a:rPr>
              <a:t>As you see in software business the amount of money we talk about is million to billion </a:t>
            </a:r>
            <a:r>
              <a:rPr lang="tr-TR" sz="1000">
                <a:solidFill>
                  <a:srgbClr val="525659"/>
                </a:solidFill>
                <a:highlight>
                  <a:srgbClr val="F2F2F3"/>
                </a:highlight>
              </a:rPr>
              <a:t>dollars</a:t>
            </a:r>
            <a:r>
              <a:rPr lang="tr-TR" sz="1000">
                <a:solidFill>
                  <a:srgbClr val="525659"/>
                </a:solidFill>
                <a:highlight>
                  <a:srgbClr val="F2F2F3"/>
                </a:highlight>
              </a:rPr>
              <a:t>.</a:t>
            </a:r>
            <a:endParaRPr sz="1000">
              <a:solidFill>
                <a:srgbClr val="525659"/>
              </a:solidFill>
              <a:highlight>
                <a:srgbClr val="F2F2F3"/>
              </a:highlight>
            </a:endParaRPr>
          </a:p>
          <a:p>
            <a:pPr indent="0" lvl="0" marL="0" rtl="0" algn="l">
              <a:lnSpc>
                <a:spcPct val="100000"/>
              </a:lnSpc>
              <a:spcBef>
                <a:spcPts val="0"/>
              </a:spcBef>
              <a:spcAft>
                <a:spcPts val="0"/>
              </a:spcAft>
              <a:buClr>
                <a:schemeClr val="dk1"/>
              </a:buClr>
              <a:buSzPts val="1100"/>
              <a:buFont typeface="Arial"/>
              <a:buNone/>
            </a:pPr>
            <a:r>
              <a:t/>
            </a:r>
            <a:endParaRPr sz="1000">
              <a:solidFill>
                <a:srgbClr val="525659"/>
              </a:solidFill>
              <a:highlight>
                <a:srgbClr val="F2F2F3"/>
              </a:highlight>
            </a:endParaRPr>
          </a:p>
          <a:p>
            <a:pPr indent="0" lvl="0" marL="0" rtl="0" algn="l">
              <a:lnSpc>
                <a:spcPct val="100000"/>
              </a:lnSpc>
              <a:spcBef>
                <a:spcPts val="0"/>
              </a:spcBef>
              <a:spcAft>
                <a:spcPts val="0"/>
              </a:spcAft>
              <a:buClr>
                <a:schemeClr val="dk1"/>
              </a:buClr>
              <a:buSzPts val="1100"/>
              <a:buFont typeface="Arial"/>
              <a:buNone/>
            </a:pPr>
            <a:r>
              <a:rPr b="1" lang="tr-TR"/>
              <a:t>Any way lets come to our topic again:</a:t>
            </a:r>
            <a:endParaRPr b="1"/>
          </a:p>
          <a:p>
            <a:pPr indent="0" lvl="0" marL="0" rtl="0" algn="l">
              <a:lnSpc>
                <a:spcPct val="100000"/>
              </a:lnSpc>
              <a:spcBef>
                <a:spcPts val="0"/>
              </a:spcBef>
              <a:spcAft>
                <a:spcPts val="0"/>
              </a:spcAft>
              <a:buClr>
                <a:schemeClr val="dk1"/>
              </a:buClr>
              <a:buSzPts val="1100"/>
              <a:buFont typeface="Arial"/>
              <a:buNone/>
            </a:pPr>
            <a:r>
              <a:t/>
            </a:r>
            <a:endParaRPr b="1"/>
          </a:p>
          <a:p>
            <a:pPr indent="0" lvl="0" marL="0" rtl="0" algn="l">
              <a:lnSpc>
                <a:spcPct val="100000"/>
              </a:lnSpc>
              <a:spcBef>
                <a:spcPts val="0"/>
              </a:spcBef>
              <a:spcAft>
                <a:spcPts val="0"/>
              </a:spcAft>
              <a:buClr>
                <a:schemeClr val="dk1"/>
              </a:buClr>
              <a:buSzPts val="1100"/>
              <a:buFont typeface="Arial"/>
              <a:buNone/>
            </a:pPr>
            <a:r>
              <a:rPr b="1" lang="tr-TR"/>
              <a:t>COOPERATION TOOLS</a:t>
            </a:r>
            <a:endParaRPr b="1"/>
          </a:p>
          <a:p>
            <a:pPr indent="0" lvl="0" marL="0" rtl="0" algn="l">
              <a:lnSpc>
                <a:spcPct val="100000"/>
              </a:lnSpc>
              <a:spcBef>
                <a:spcPts val="0"/>
              </a:spcBef>
              <a:spcAft>
                <a:spcPts val="0"/>
              </a:spcAft>
              <a:buClr>
                <a:schemeClr val="dk1"/>
              </a:buClr>
              <a:buSzPts val="1100"/>
              <a:buFont typeface="Arial"/>
              <a:buNone/>
            </a:pPr>
            <a:r>
              <a:rPr lang="tr-TR"/>
              <a:t>Confluence is a content collaboration tool developed for teams. </a:t>
            </a:r>
            <a:endParaRPr/>
          </a:p>
          <a:p>
            <a:pPr indent="0" lvl="0" marL="0" rtl="0" algn="l">
              <a:lnSpc>
                <a:spcPct val="100000"/>
              </a:lnSpc>
              <a:spcBef>
                <a:spcPts val="0"/>
              </a:spcBef>
              <a:spcAft>
                <a:spcPts val="0"/>
              </a:spcAft>
              <a:buClr>
                <a:schemeClr val="dk1"/>
              </a:buClr>
              <a:buSzPts val="1100"/>
              <a:buFont typeface="Arial"/>
              <a:buNone/>
            </a:pPr>
            <a:r>
              <a:rPr lang="tr-TR"/>
              <a:t>In Confluence, content is created using spaces, pages and blogs.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tr-TR"/>
              <a:t>Trello is a web based project management application.</a:t>
            </a:r>
            <a:endParaRPr/>
          </a:p>
          <a:p>
            <a:pPr indent="0" lvl="0" marL="0" rtl="0" algn="l">
              <a:lnSpc>
                <a:spcPct val="100000"/>
              </a:lnSpc>
              <a:spcBef>
                <a:spcPts val="0"/>
              </a:spcBef>
              <a:spcAft>
                <a:spcPts val="0"/>
              </a:spcAft>
              <a:buClr>
                <a:schemeClr val="dk1"/>
              </a:buClr>
              <a:buSzPts val="1100"/>
              <a:buFont typeface="Arial"/>
              <a:buNone/>
            </a:pPr>
            <a:r>
              <a:rPr lang="tr-TR"/>
              <a:t> It was bought by Atlassian company for 425 million dollars in 2017.</a:t>
            </a:r>
            <a:endParaRPr/>
          </a:p>
          <a:p>
            <a:pPr indent="0" lvl="0" marL="0" rtl="0" algn="l">
              <a:lnSpc>
                <a:spcPct val="100000"/>
              </a:lnSpc>
              <a:spcBef>
                <a:spcPts val="0"/>
              </a:spcBef>
              <a:spcAft>
                <a:spcPts val="0"/>
              </a:spcAft>
              <a:buClr>
                <a:schemeClr val="dk1"/>
              </a:buClr>
              <a:buSzPts val="1100"/>
              <a:buFont typeface="Arial"/>
              <a:buNone/>
            </a:pPr>
            <a:r>
              <a:t/>
            </a:r>
            <a:endParaRPr b="1"/>
          </a:p>
          <a:p>
            <a:pPr indent="0" lvl="0" marL="0" rtl="0" algn="l">
              <a:lnSpc>
                <a:spcPct val="100000"/>
              </a:lnSpc>
              <a:spcBef>
                <a:spcPts val="0"/>
              </a:spcBef>
              <a:spcAft>
                <a:spcPts val="0"/>
              </a:spcAft>
              <a:buClr>
                <a:schemeClr val="dk1"/>
              </a:buClr>
              <a:buSzPts val="1100"/>
              <a:buFont typeface="Arial"/>
              <a:buNone/>
            </a:pPr>
            <a:r>
              <a:rPr b="1" lang="tr-TR"/>
              <a:t>SECURITY AND IDENTITY,</a:t>
            </a:r>
            <a:endParaRPr b="1"/>
          </a:p>
          <a:p>
            <a:pPr indent="0" lvl="0" marL="0" rtl="0" algn="l">
              <a:lnSpc>
                <a:spcPct val="100000"/>
              </a:lnSpc>
              <a:spcBef>
                <a:spcPts val="0"/>
              </a:spcBef>
              <a:spcAft>
                <a:spcPts val="0"/>
              </a:spcAft>
              <a:buClr>
                <a:schemeClr val="dk1"/>
              </a:buClr>
              <a:buSzPts val="1100"/>
              <a:buFont typeface="Arial"/>
              <a:buNone/>
            </a:pPr>
            <a:r>
              <a:rPr lang="tr-TR"/>
              <a:t>Crowd, is an application security framework that provides authentication and authorization for your web-based applications.</a:t>
            </a:r>
            <a:endParaRPr/>
          </a:p>
          <a:p>
            <a:pPr indent="0" lvl="0" marL="0" rtl="0" algn="l">
              <a:lnSpc>
                <a:spcPct val="100000"/>
              </a:lnSpc>
              <a:spcBef>
                <a:spcPts val="0"/>
              </a:spcBef>
              <a:spcAft>
                <a:spcPts val="0"/>
              </a:spcAft>
              <a:buClr>
                <a:schemeClr val="dk1"/>
              </a:buClr>
              <a:buSzPts val="1100"/>
              <a:buFont typeface="Arial"/>
              <a:buNone/>
            </a:pPr>
            <a:r>
              <a:rPr lang="tr-TR"/>
              <a:t>Atlassian Access ,is an enterprise-grade security and centralized management tool in all Atlassian cloud products.</a:t>
            </a:r>
            <a:endParaRPr/>
          </a:p>
          <a:p>
            <a:pPr indent="0" lvl="0" marL="0" rtl="0" algn="l">
              <a:lnSpc>
                <a:spcPct val="100000"/>
              </a:lnSpc>
              <a:spcBef>
                <a:spcPts val="0"/>
              </a:spcBef>
              <a:spcAft>
                <a:spcPts val="0"/>
              </a:spcAft>
              <a:buClr>
                <a:schemeClr val="dk1"/>
              </a:buClr>
              <a:buSzPts val="1100"/>
              <a:buFont typeface="Arial"/>
              <a:buNone/>
            </a:pPr>
            <a:r>
              <a:t/>
            </a:r>
            <a:endParaRPr b="1"/>
          </a:p>
          <a:p>
            <a:pPr indent="0" lvl="0" marL="0" rtl="0" algn="l">
              <a:lnSpc>
                <a:spcPct val="100000"/>
              </a:lnSpc>
              <a:spcBef>
                <a:spcPts val="0"/>
              </a:spcBef>
              <a:spcAft>
                <a:spcPts val="0"/>
              </a:spcAft>
              <a:buClr>
                <a:schemeClr val="dk1"/>
              </a:buClr>
              <a:buSzPts val="1100"/>
              <a:buFont typeface="Arial"/>
              <a:buNone/>
            </a:pPr>
            <a:r>
              <a:rPr b="1" lang="tr-TR"/>
              <a:t>CODE AND VERSION MANAGEMENT</a:t>
            </a:r>
            <a:endParaRPr b="1"/>
          </a:p>
          <a:p>
            <a:pPr indent="0" lvl="0" marL="0" rtl="0" algn="l">
              <a:lnSpc>
                <a:spcPct val="100000"/>
              </a:lnSpc>
              <a:spcBef>
                <a:spcPts val="0"/>
              </a:spcBef>
              <a:spcAft>
                <a:spcPts val="0"/>
              </a:spcAft>
              <a:buClr>
                <a:schemeClr val="dk1"/>
              </a:buClr>
              <a:buSzPts val="1100"/>
              <a:buFont typeface="Arial"/>
              <a:buNone/>
            </a:pPr>
            <a:r>
              <a:rPr lang="tr-TR"/>
              <a:t>Bitbucket is a web-based version control repository hosting service.</a:t>
            </a:r>
            <a:endParaRPr/>
          </a:p>
          <a:p>
            <a:pPr indent="0" lvl="0" marL="0" rtl="0" algn="l">
              <a:lnSpc>
                <a:spcPct val="100000"/>
              </a:lnSpc>
              <a:spcBef>
                <a:spcPts val="0"/>
              </a:spcBef>
              <a:spcAft>
                <a:spcPts val="0"/>
              </a:spcAft>
              <a:buClr>
                <a:schemeClr val="dk1"/>
              </a:buClr>
              <a:buSzPts val="1100"/>
              <a:buFont typeface="Arial"/>
              <a:buNone/>
            </a:pPr>
            <a:r>
              <a:rPr lang="tr-TR"/>
              <a:t>Sourcetree is a powerful Git </a:t>
            </a:r>
            <a:r>
              <a:rPr lang="tr-TR"/>
              <a:t>desktop</a:t>
            </a:r>
            <a:r>
              <a:rPr lang="tr-TR"/>
              <a:t> client for developers using Mac or Windows.</a:t>
            </a:r>
            <a:endParaRPr/>
          </a:p>
          <a:p>
            <a:pPr indent="0" lvl="0" marL="0" rtl="0" algn="l">
              <a:lnSpc>
                <a:spcPct val="100000"/>
              </a:lnSpc>
              <a:spcBef>
                <a:spcPts val="0"/>
              </a:spcBef>
              <a:spcAft>
                <a:spcPts val="0"/>
              </a:spcAft>
              <a:buClr>
                <a:schemeClr val="dk1"/>
              </a:buClr>
              <a:buSzPts val="1100"/>
              <a:buFont typeface="Arial"/>
              <a:buNone/>
            </a:pPr>
            <a:r>
              <a:rPr lang="tr-TR"/>
              <a:t>Bamboo is a continuous integration and continuous distribution server</a:t>
            </a:r>
            <a:endParaRPr/>
          </a:p>
          <a:p>
            <a:pPr indent="0" lvl="0" marL="0" rtl="0" algn="l">
              <a:lnSpc>
                <a:spcPct val="100000"/>
              </a:lnSpc>
              <a:spcBef>
                <a:spcPts val="0"/>
              </a:spcBef>
              <a:spcAft>
                <a:spcPts val="0"/>
              </a:spcAft>
              <a:buClr>
                <a:schemeClr val="dk1"/>
              </a:buClr>
              <a:buSzPts val="1100"/>
              <a:buFont typeface="Arial"/>
              <a:buNone/>
            </a:pPr>
            <a:r>
              <a:rPr lang="tr-TR"/>
              <a:t>Fisheye is a revision control browser and search engine</a:t>
            </a:r>
            <a:endParaRPr/>
          </a:p>
          <a:p>
            <a:pPr indent="0" lvl="0" marL="0" rtl="0" algn="l">
              <a:lnSpc>
                <a:spcPct val="100000"/>
              </a:lnSpc>
              <a:spcBef>
                <a:spcPts val="0"/>
              </a:spcBef>
              <a:spcAft>
                <a:spcPts val="0"/>
              </a:spcAft>
              <a:buSzPts val="1100"/>
              <a:buNone/>
            </a:pPr>
            <a:r>
              <a:rPr lang="tr-TR"/>
              <a:t>Crucible is a collaborative code review application.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3" name="Google Shape;623;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a:t>Lets dive deep  deep these products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Jira is built for teams to manage their projects and track their work. </a:t>
            </a:r>
            <a:endParaRPr/>
          </a:p>
          <a:p>
            <a:pPr indent="0" lvl="0" marL="0" rtl="0" algn="l">
              <a:lnSpc>
                <a:spcPct val="100000"/>
              </a:lnSpc>
              <a:spcBef>
                <a:spcPts val="0"/>
              </a:spcBef>
              <a:spcAft>
                <a:spcPts val="0"/>
              </a:spcAft>
              <a:buSzPts val="1400"/>
              <a:buNone/>
            </a:pPr>
            <a:r>
              <a:rPr lang="tr-TR"/>
              <a:t>It's offered in four different products - Jira Software, Jira Allign, Jira Service Desk, and Jira Core. </a:t>
            </a:r>
            <a:endParaRPr/>
          </a:p>
          <a:p>
            <a:pPr indent="0" lvl="0" marL="0" rtl="0" algn="l">
              <a:lnSpc>
                <a:spcPct val="100000"/>
              </a:lnSpc>
              <a:spcBef>
                <a:spcPts val="0"/>
              </a:spcBef>
              <a:spcAft>
                <a:spcPts val="0"/>
              </a:spcAft>
              <a:buSzPts val="1400"/>
              <a:buNone/>
            </a:pPr>
            <a:r>
              <a:rPr lang="tr-TR"/>
              <a:t>You may have two of these products at your site, just one, or all of them,</a:t>
            </a:r>
            <a:endParaRPr/>
          </a:p>
          <a:p>
            <a:pPr indent="0" lvl="0" marL="0" rtl="0" algn="l">
              <a:lnSpc>
                <a:spcPct val="100000"/>
              </a:lnSpc>
              <a:spcBef>
                <a:spcPts val="0"/>
              </a:spcBef>
              <a:spcAft>
                <a:spcPts val="0"/>
              </a:spcAft>
              <a:buSzPts val="1400"/>
              <a:buNone/>
            </a:pPr>
            <a:r>
              <a:rPr lang="tr-TR"/>
              <a:t> depending on the type of teams you have and what you're looking to accomplish.</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Jira Software is used by software development teams to plan, track, and release software.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Jira Service Desk is used by IT and Customer Service teams to create and run their service desks.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Jira Core is used by business teams such as Finance, Marketing, and HR to manage projects and keep their teams organized.</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These are the typical use cases for the three Jira products but only your imagination is the limit!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Jira, takımların projelerini yönetmeleri ve çalışmalarını takip etmeleri için tasarlandı. Dört farklı üründe sunulmaktadır: Jira Software, Jira Servis Masası, Jira Align ve Jira Core. Sahip olduğunuz takımların türüne ve neyi başarmak istediğinize bağlı olarak, şirketinizde bu ürünlerden birine ikisine ya da hepsine sahip olup yönetebilirsiniz.</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None/>
            </a:pPr>
            <a:r>
              <a:rPr lang="tr-TR"/>
              <a:t>Jira Software, yazılım geliştirme ekipleri tarafından yazılımı planlamak, izlemek ve yayınlamak için kullanılır.</a:t>
            </a:r>
            <a:endParaRPr/>
          </a:p>
          <a:p>
            <a:pPr indent="0" lvl="0" marL="0" rtl="0" algn="l">
              <a:lnSpc>
                <a:spcPct val="100000"/>
              </a:lnSpc>
              <a:spcBef>
                <a:spcPts val="0"/>
              </a:spcBef>
              <a:spcAft>
                <a:spcPts val="0"/>
              </a:spcAft>
              <a:buNone/>
            </a:pPr>
            <a:r>
              <a:rPr lang="tr-TR"/>
              <a:t>Jira Service Desk, BT ve Müşteri Hizmetleri ekipleri tarafından servis masalarını oluşturmak ve çalıştırmak için kullanılır.</a:t>
            </a:r>
            <a:endParaRPr/>
          </a:p>
          <a:p>
            <a:pPr indent="0" lvl="0" marL="0" rtl="0" algn="l">
              <a:lnSpc>
                <a:spcPct val="100000"/>
              </a:lnSpc>
              <a:spcBef>
                <a:spcPts val="0"/>
              </a:spcBef>
              <a:spcAft>
                <a:spcPts val="0"/>
              </a:spcAft>
              <a:buNone/>
            </a:pPr>
            <a:r>
              <a:rPr lang="tr-TR"/>
              <a:t>Jira Core, projeleri yönetmek ve takımları organize tutmak için Finans, Pazarlama ve İK gibi iş takımları tarafından kullanılır.</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tr-TR"/>
              <a:t>Bunlar dört Jira ürünü için tipik kullanım durumlarıdır, ancak sadece hayal gücünüz sınırdır!</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tr-TR"/>
              <a:t>Agile takımları ise Jira Software kullanır.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8" name="Google Shape;64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Jira Software is used to fix bugs, create sprints and monitor build statuses.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Jira Service Desk is used to log service tickets, monitor service queues and resolve service requests.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Jira Core is used to create and monitor business tasks.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Lets look them from Atlassian website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771a170a7d_0_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5" name="Google Shape;655;g771a170a7d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The whole software development team has access to Jira Software to manage their software projects but only scrum masters can create and manage sprints.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And Support teams have access to Jira Service Desk to run their help desks but only IT Managers can create (SLA) Service Level Agreements and request types.</a:t>
            </a:r>
            <a:endParaRPr/>
          </a:p>
          <a:p>
            <a:pPr indent="0" lvl="0" marL="0" rtl="0" algn="l">
              <a:lnSpc>
                <a:spcPct val="100000"/>
              </a:lnSpc>
              <a:spcBef>
                <a:spcPts val="0"/>
              </a:spcBef>
              <a:spcAft>
                <a:spcPts val="0"/>
              </a:spcAft>
              <a:buSzPts val="1400"/>
              <a:buNone/>
            </a:pPr>
            <a:r>
              <a:rPr lang="tr-TR"/>
              <a:t>Service level agreement = </a:t>
            </a:r>
            <a:r>
              <a:rPr lang="tr-TR" sz="1200">
                <a:solidFill>
                  <a:srgbClr val="202124"/>
                </a:solidFill>
                <a:highlight>
                  <a:srgbClr val="FFFFFF"/>
                </a:highlight>
              </a:rPr>
              <a:t>A </a:t>
            </a:r>
            <a:r>
              <a:rPr b="1" lang="tr-TR" sz="1200">
                <a:solidFill>
                  <a:srgbClr val="202124"/>
                </a:solidFill>
                <a:highlight>
                  <a:srgbClr val="FFFFFF"/>
                </a:highlight>
              </a:rPr>
              <a:t>service</a:t>
            </a:r>
            <a:r>
              <a:rPr lang="tr-TR" sz="1200">
                <a:solidFill>
                  <a:srgbClr val="202124"/>
                </a:solidFill>
                <a:highlight>
                  <a:srgbClr val="FFFFFF"/>
                </a:highlight>
              </a:rPr>
              <a:t>-</a:t>
            </a:r>
            <a:r>
              <a:rPr b="1" lang="tr-TR" sz="1200">
                <a:solidFill>
                  <a:srgbClr val="202124"/>
                </a:solidFill>
                <a:highlight>
                  <a:srgbClr val="FFFFFF"/>
                </a:highlight>
              </a:rPr>
              <a:t>level agreement</a:t>
            </a:r>
            <a:r>
              <a:rPr lang="tr-TR" sz="1200">
                <a:solidFill>
                  <a:srgbClr val="202124"/>
                </a:solidFill>
                <a:highlight>
                  <a:srgbClr val="FFFFFF"/>
                </a:highlight>
              </a:rPr>
              <a:t> (</a:t>
            </a:r>
            <a:r>
              <a:rPr b="1" lang="tr-TR" sz="1200">
                <a:solidFill>
                  <a:srgbClr val="202124"/>
                </a:solidFill>
                <a:highlight>
                  <a:srgbClr val="FFFFFF"/>
                </a:highlight>
              </a:rPr>
              <a:t>SLA</a:t>
            </a:r>
            <a:r>
              <a:rPr lang="tr-TR" sz="1200">
                <a:solidFill>
                  <a:srgbClr val="202124"/>
                </a:solidFill>
                <a:highlight>
                  <a:srgbClr val="FFFFFF"/>
                </a:highlight>
              </a:rPr>
              <a:t>) is a commitment between a </a:t>
            </a:r>
            <a:r>
              <a:rPr b="1" lang="tr-TR" sz="1200">
                <a:solidFill>
                  <a:srgbClr val="202124"/>
                </a:solidFill>
                <a:highlight>
                  <a:srgbClr val="FFFFFF"/>
                </a:highlight>
              </a:rPr>
              <a:t>service</a:t>
            </a:r>
            <a:r>
              <a:rPr lang="tr-TR" sz="1200">
                <a:solidFill>
                  <a:srgbClr val="202124"/>
                </a:solidFill>
                <a:highlight>
                  <a:srgbClr val="FFFFFF"/>
                </a:highlight>
              </a:rPr>
              <a:t> provider and a client. </a:t>
            </a:r>
            <a:endParaRPr sz="1200">
              <a:solidFill>
                <a:srgbClr val="202124"/>
              </a:solidFill>
              <a:highlight>
                <a:srgbClr val="FFFFFF"/>
              </a:highlight>
            </a:endParaRPr>
          </a:p>
          <a:p>
            <a:pPr indent="0" lvl="0" marL="0" rtl="0" algn="l">
              <a:lnSpc>
                <a:spcPct val="100000"/>
              </a:lnSpc>
              <a:spcBef>
                <a:spcPts val="0"/>
              </a:spcBef>
              <a:spcAft>
                <a:spcPts val="0"/>
              </a:spcAft>
              <a:buSzPts val="1400"/>
              <a:buNone/>
            </a:pPr>
            <a:r>
              <a:rPr lang="tr-TR" sz="1200">
                <a:solidFill>
                  <a:srgbClr val="202124"/>
                </a:solidFill>
                <a:highlight>
                  <a:srgbClr val="FFFFFF"/>
                </a:highlight>
              </a:rPr>
              <a:t>Particular aspects of the </a:t>
            </a:r>
            <a:r>
              <a:rPr b="1" lang="tr-TR" sz="1200">
                <a:solidFill>
                  <a:srgbClr val="202124"/>
                </a:solidFill>
                <a:highlight>
                  <a:srgbClr val="FFFFFF"/>
                </a:highlight>
              </a:rPr>
              <a:t>service</a:t>
            </a:r>
            <a:r>
              <a:rPr lang="tr-TR" sz="1200">
                <a:solidFill>
                  <a:srgbClr val="202124"/>
                </a:solidFill>
                <a:highlight>
                  <a:srgbClr val="FFFFFF"/>
                </a:highlight>
              </a:rPr>
              <a:t> – </a:t>
            </a:r>
            <a:endParaRPr sz="1200">
              <a:solidFill>
                <a:srgbClr val="202124"/>
              </a:solidFill>
              <a:highlight>
                <a:srgbClr val="FFFFFF"/>
              </a:highlight>
            </a:endParaRPr>
          </a:p>
          <a:p>
            <a:pPr indent="0" lvl="0" marL="0" rtl="0" algn="l">
              <a:lnSpc>
                <a:spcPct val="100000"/>
              </a:lnSpc>
              <a:spcBef>
                <a:spcPts val="0"/>
              </a:spcBef>
              <a:spcAft>
                <a:spcPts val="0"/>
              </a:spcAft>
              <a:buSzPts val="1400"/>
              <a:buNone/>
            </a:pPr>
            <a:r>
              <a:rPr lang="tr-TR" sz="1200">
                <a:solidFill>
                  <a:srgbClr val="202124"/>
                </a:solidFill>
                <a:highlight>
                  <a:srgbClr val="FFFFFF"/>
                </a:highlight>
              </a:rPr>
              <a:t>quality, availability, responsibilities – </a:t>
            </a:r>
            <a:endParaRPr sz="1200">
              <a:solidFill>
                <a:srgbClr val="202124"/>
              </a:solidFill>
              <a:highlight>
                <a:srgbClr val="FFFFFF"/>
              </a:highlight>
            </a:endParaRPr>
          </a:p>
          <a:p>
            <a:pPr indent="0" lvl="0" marL="0" rtl="0" algn="l">
              <a:lnSpc>
                <a:spcPct val="100000"/>
              </a:lnSpc>
              <a:spcBef>
                <a:spcPts val="0"/>
              </a:spcBef>
              <a:spcAft>
                <a:spcPts val="0"/>
              </a:spcAft>
              <a:buSzPts val="1400"/>
              <a:buNone/>
            </a:pPr>
            <a:r>
              <a:rPr lang="tr-TR" sz="1200">
                <a:solidFill>
                  <a:srgbClr val="202124"/>
                </a:solidFill>
                <a:highlight>
                  <a:srgbClr val="FFFFFF"/>
                </a:highlight>
              </a:rPr>
              <a:t>are agreed between the </a:t>
            </a:r>
            <a:r>
              <a:rPr b="1" lang="tr-TR" sz="1200">
                <a:solidFill>
                  <a:srgbClr val="202124"/>
                </a:solidFill>
                <a:highlight>
                  <a:srgbClr val="FFFFFF"/>
                </a:highlight>
              </a:rPr>
              <a:t>service</a:t>
            </a:r>
            <a:r>
              <a:rPr lang="tr-TR" sz="1200">
                <a:solidFill>
                  <a:srgbClr val="202124"/>
                </a:solidFill>
                <a:highlight>
                  <a:srgbClr val="FFFFFF"/>
                </a:highlight>
              </a:rPr>
              <a:t> provider and the </a:t>
            </a:r>
            <a:r>
              <a:rPr b="1" lang="tr-TR" sz="1200">
                <a:solidFill>
                  <a:srgbClr val="202124"/>
                </a:solidFill>
                <a:highlight>
                  <a:srgbClr val="FFFFFF"/>
                </a:highlight>
              </a:rPr>
              <a:t>service</a:t>
            </a:r>
            <a:r>
              <a:rPr lang="tr-TR" sz="1200">
                <a:solidFill>
                  <a:srgbClr val="202124"/>
                </a:solidFill>
                <a:highlight>
                  <a:srgbClr val="FFFFFF"/>
                </a:highlight>
              </a:rPr>
              <a:t> user.</a:t>
            </a:r>
            <a:endParaRPr sz="1200">
              <a:solidFill>
                <a:srgbClr val="202124"/>
              </a:solidFill>
              <a:highlight>
                <a:srgbClr val="FFFFFF"/>
              </a:highlight>
            </a:endParaRPr>
          </a:p>
          <a:p>
            <a:pPr indent="0" lvl="0" marL="0" rtl="0" algn="l">
              <a:lnSpc>
                <a:spcPct val="100000"/>
              </a:lnSpc>
              <a:spcBef>
                <a:spcPts val="0"/>
              </a:spcBef>
              <a:spcAft>
                <a:spcPts val="0"/>
              </a:spcAft>
              <a:buSzPts val="1400"/>
              <a:buNone/>
            </a:pPr>
            <a:r>
              <a:t/>
            </a:r>
            <a:endParaRPr sz="1200">
              <a:solidFill>
                <a:srgbClr val="202124"/>
              </a:solidFill>
              <a:highlight>
                <a:srgbClr val="FFFFFF"/>
              </a:highlight>
            </a:endParaRPr>
          </a:p>
          <a:p>
            <a:pPr indent="0" lvl="0" marL="0" rtl="0" algn="l">
              <a:lnSpc>
                <a:spcPct val="100000"/>
              </a:lnSpc>
              <a:spcBef>
                <a:spcPts val="0"/>
              </a:spcBef>
              <a:spcAft>
                <a:spcPts val="0"/>
              </a:spcAft>
              <a:buSzPts val="1400"/>
              <a:buNone/>
            </a:pPr>
            <a:r>
              <a:rPr lang="tr-TR"/>
              <a:t>And Business Teams use Jira Core to manage their tasks but only managers can create reports.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8557989f7c_0_2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g8557989f7c_0_2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tr-TR"/>
              <a:t>How they look? Are they cool?</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tr-TR"/>
              <a:t>Atlassian is an Australian enterprise software giant that develops products for software development, project management and content management. It is founded in 2002. Now Atlassian $40 billion valued company.</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tr-TR"/>
              <a:t>It</a:t>
            </a:r>
            <a:r>
              <a:rPr lang="tr-TR"/>
              <a:t> is best known for the issue tracking applications. The company's flagship product is JIRA . JIRA is the primary product of Atlassion- It is  a project management and bug tracking tool used by thousands of companies and organisations including NASA and Tesla.</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tr-TR"/>
              <a:t>Atlassian serves more than 180,000 customers. It has approximately 5000 employees.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tr-TR"/>
              <a:t>It has offices in 7 countries. It headquarter in Sydney.</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rPr lang="tr-TR"/>
              <a:t>They say there are 2 planets they have software on. What does it mean ? It was used in NASA's Mars program. Curiosity etc.</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89b83309ac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89b83309ac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a:t>🍐 This is a Pear Deck Multiple Choice Slide. Your current options are: A: Jira Software, B: Jira Service Desk, C: Jira Core, </a:t>
            </a:r>
            <a:endParaRPr/>
          </a:p>
          <a:p>
            <a:pPr indent="0" lvl="0" marL="0" rtl="0" algn="l">
              <a:spcBef>
                <a:spcPts val="0"/>
              </a:spcBef>
              <a:spcAft>
                <a:spcPts val="0"/>
              </a:spcAft>
              <a:buNone/>
            </a:pPr>
            <a:r>
              <a:rPr lang="tr-TR"/>
              <a:t>🍐  To edit the type of question or choices, go back to the "Ask Students a Question" in the Pear Deck sidebar.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tr-TR" sz="1300">
                <a:solidFill>
                  <a:srgbClr val="4A86E8"/>
                </a:solidFill>
                <a:latin typeface="Proxima Nova Semibold"/>
                <a:ea typeface="Proxima Nova Semibold"/>
                <a:cs typeface="Proxima Nova Semibold"/>
                <a:sym typeface="Proxima Nova Semibold"/>
              </a:rPr>
              <a:t>Select the right Jira Product for the following use case.</a:t>
            </a:r>
            <a:endParaRPr sz="1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89b83309ac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89b83309ac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a:t>🍐 This is a Pear Deck Multiple Choice Slide. Your current options are: A: Jira Software, B: Jira Service Desk, C: Jira Core, </a:t>
            </a:r>
            <a:endParaRPr/>
          </a:p>
          <a:p>
            <a:pPr indent="0" lvl="0" marL="0" rtl="0" algn="l">
              <a:spcBef>
                <a:spcPts val="0"/>
              </a:spcBef>
              <a:spcAft>
                <a:spcPts val="0"/>
              </a:spcAft>
              <a:buNone/>
            </a:pPr>
            <a:r>
              <a:rPr lang="tr-TR"/>
              <a:t>🍐  To edit the type of question or choices, go back to the "Ask Students a Question" in the Pear Deck sidebar.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tr-TR" sz="1300">
                <a:solidFill>
                  <a:srgbClr val="4A86E8"/>
                </a:solidFill>
                <a:latin typeface="Proxima Nova Semibold"/>
                <a:ea typeface="Proxima Nova Semibold"/>
                <a:cs typeface="Proxima Nova Semibold"/>
                <a:sym typeface="Proxima Nova Semibold"/>
              </a:rPr>
              <a:t>Select the right Jira Product for the following use case.</a:t>
            </a:r>
            <a:endParaRPr sz="1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1" name="Google Shape;69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a:t>Jira Software Barındırma Seçenekleri</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7" name="Google Shape;697;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38100" rtl="0" algn="l">
              <a:lnSpc>
                <a:spcPct val="128571"/>
              </a:lnSpc>
              <a:spcBef>
                <a:spcPts val="0"/>
              </a:spcBef>
              <a:spcAft>
                <a:spcPts val="0"/>
              </a:spcAft>
              <a:buSzPts val="1100"/>
              <a:buNone/>
            </a:pPr>
            <a:r>
              <a:rPr lang="tr-TR" sz="1200">
                <a:solidFill>
                  <a:srgbClr val="202124"/>
                </a:solidFill>
                <a:highlight>
                  <a:srgbClr val="F8F9FA"/>
                </a:highlight>
              </a:rPr>
              <a:t>Jira Software is basically offered to you in two hosting options: </a:t>
            </a:r>
            <a:endParaRPr sz="1200">
              <a:solidFill>
                <a:srgbClr val="202124"/>
              </a:solidFill>
              <a:highlight>
                <a:srgbClr val="F8F9FA"/>
              </a:highlight>
            </a:endParaRPr>
          </a:p>
          <a:p>
            <a:pPr indent="0" lvl="0" marL="0" marR="38100" rtl="0" algn="l">
              <a:lnSpc>
                <a:spcPct val="128571"/>
              </a:lnSpc>
              <a:spcBef>
                <a:spcPts val="0"/>
              </a:spcBef>
              <a:spcAft>
                <a:spcPts val="0"/>
              </a:spcAft>
              <a:buSzPts val="1100"/>
              <a:buNone/>
            </a:pPr>
            <a:r>
              <a:rPr lang="tr-TR" sz="1200">
                <a:solidFill>
                  <a:srgbClr val="202124"/>
                </a:solidFill>
                <a:highlight>
                  <a:srgbClr val="F8F9FA"/>
                </a:highlight>
              </a:rPr>
              <a:t>cloud and self-management. </a:t>
            </a:r>
            <a:endParaRPr sz="1200">
              <a:solidFill>
                <a:srgbClr val="202124"/>
              </a:solidFill>
              <a:highlight>
                <a:srgbClr val="F8F9FA"/>
              </a:highlight>
            </a:endParaRPr>
          </a:p>
          <a:p>
            <a:pPr indent="0" lvl="0" marL="0" marR="38100" rtl="0" algn="l">
              <a:lnSpc>
                <a:spcPct val="128571"/>
              </a:lnSpc>
              <a:spcBef>
                <a:spcPts val="0"/>
              </a:spcBef>
              <a:spcAft>
                <a:spcPts val="0"/>
              </a:spcAft>
              <a:buSzPts val="1100"/>
              <a:buNone/>
            </a:pPr>
            <a:r>
              <a:rPr lang="tr-TR" sz="1200">
                <a:solidFill>
                  <a:srgbClr val="202124"/>
                </a:solidFill>
                <a:highlight>
                  <a:srgbClr val="F8F9FA"/>
                </a:highlight>
              </a:rPr>
              <a:t>For the self-management option, customers can choose between server and data center. </a:t>
            </a:r>
            <a:endParaRPr sz="1200">
              <a:solidFill>
                <a:srgbClr val="202124"/>
              </a:solidFill>
              <a:highlight>
                <a:srgbClr val="F8F9FA"/>
              </a:highlight>
            </a:endParaRPr>
          </a:p>
          <a:p>
            <a:pPr indent="0" lvl="0" marL="0" marR="38100" rtl="0" algn="l">
              <a:lnSpc>
                <a:spcPct val="128571"/>
              </a:lnSpc>
              <a:spcBef>
                <a:spcPts val="0"/>
              </a:spcBef>
              <a:spcAft>
                <a:spcPts val="0"/>
              </a:spcAft>
              <a:buClr>
                <a:schemeClr val="dk1"/>
              </a:buClr>
              <a:buSzPts val="1100"/>
              <a:buFont typeface="Arial"/>
              <a:buNone/>
            </a:pPr>
            <a:r>
              <a:rPr lang="tr-TR" sz="1200">
                <a:solidFill>
                  <a:srgbClr val="202124"/>
                </a:solidFill>
                <a:highlight>
                  <a:srgbClr val="F8F9FA"/>
                </a:highlight>
              </a:rPr>
              <a:t>It is necessary to examine these options to decide which option is the most suitable.</a:t>
            </a:r>
            <a:endParaRPr sz="1200">
              <a:solidFill>
                <a:srgbClr val="202124"/>
              </a:solidFill>
              <a:highlight>
                <a:srgbClr val="F8F9FA"/>
              </a:highlight>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Jira Software esasında size iki barındırma seçeneğiyle sunulur: bulut ve kendi kendini yönetme. Kendi kendini yönetme seçeneği için müşteriler sunucu ve veri merkezi arasında seçim yapabilir. Hangi seçeneğin en uygun olduğuna karar vermek için bu seçenekleri incelemek lazım.</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5" name="Google Shape;705;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54000" lvl="0" marL="457200" rtl="0" algn="l">
              <a:lnSpc>
                <a:spcPct val="100000"/>
              </a:lnSpc>
              <a:spcBef>
                <a:spcPts val="0"/>
              </a:spcBef>
              <a:spcAft>
                <a:spcPts val="0"/>
              </a:spcAft>
              <a:buSzPts val="400"/>
              <a:buChar char="●"/>
            </a:pPr>
            <a:r>
              <a:rPr lang="tr-TR">
                <a:solidFill>
                  <a:srgbClr val="202124"/>
                </a:solidFill>
                <a:highlight>
                  <a:srgbClr val="F8F9FA"/>
                </a:highlight>
              </a:rPr>
              <a:t>With Jira Software Cloud, the Jira Software site is hosted and installed in the cloud for you. This is often the best option for teams that want to get started quickly and easily, and for teams that don't want to manage the technical complexity of hosting.</a:t>
            </a:r>
            <a:endParaRPr>
              <a:solidFill>
                <a:srgbClr val="202124"/>
              </a:solidFill>
              <a:highlight>
                <a:srgbClr val="F8F9FA"/>
              </a:highlight>
            </a:endParaRPr>
          </a:p>
          <a:p>
            <a:pPr indent="-254000" lvl="0" marL="457200" rtl="0" algn="l">
              <a:lnSpc>
                <a:spcPct val="100000"/>
              </a:lnSpc>
              <a:spcBef>
                <a:spcPts val="0"/>
              </a:spcBef>
              <a:spcAft>
                <a:spcPts val="0"/>
              </a:spcAft>
              <a:buSzPts val="400"/>
              <a:buChar char="●"/>
            </a:pPr>
            <a:r>
              <a:t/>
            </a:r>
            <a:endParaRPr>
              <a:solidFill>
                <a:srgbClr val="202124"/>
              </a:solidFill>
              <a:highlight>
                <a:srgbClr val="F8F9FA"/>
              </a:highlight>
            </a:endParaRPr>
          </a:p>
          <a:p>
            <a:pPr indent="-254000" lvl="0" marL="457200" rtl="0" algn="l">
              <a:lnSpc>
                <a:spcPct val="100000"/>
              </a:lnSpc>
              <a:spcBef>
                <a:spcPts val="0"/>
              </a:spcBef>
              <a:spcAft>
                <a:spcPts val="0"/>
              </a:spcAft>
              <a:buSzPts val="400"/>
              <a:buChar char="●"/>
            </a:pPr>
            <a:r>
              <a:rPr lang="tr-TR">
                <a:solidFill>
                  <a:srgbClr val="202124"/>
                </a:solidFill>
                <a:highlight>
                  <a:srgbClr val="F8F9FA"/>
                </a:highlight>
              </a:rPr>
              <a:t>Thus, agile teams avoid managing the technical complexity of the hosting process.</a:t>
            </a:r>
            <a:endParaRPr>
              <a:solidFill>
                <a:srgbClr val="202124"/>
              </a:solidFill>
              <a:highlight>
                <a:srgbClr val="F8F9FA"/>
              </a:highlight>
            </a:endParaRPr>
          </a:p>
          <a:p>
            <a:pPr indent="-254000" lvl="0" marL="457200" rtl="0" algn="l">
              <a:lnSpc>
                <a:spcPct val="100000"/>
              </a:lnSpc>
              <a:spcBef>
                <a:spcPts val="0"/>
              </a:spcBef>
              <a:spcAft>
                <a:spcPts val="0"/>
              </a:spcAft>
              <a:buSzPts val="400"/>
              <a:buChar char="●"/>
            </a:pPr>
            <a:r>
              <a:t/>
            </a:r>
            <a:endParaRPr>
              <a:solidFill>
                <a:srgbClr val="202124"/>
              </a:solidFill>
              <a:highlight>
                <a:srgbClr val="F8F9FA"/>
              </a:highlight>
            </a:endParaRPr>
          </a:p>
          <a:p>
            <a:pPr indent="-254000" lvl="0" marL="457200" rtl="0" algn="l">
              <a:lnSpc>
                <a:spcPct val="100000"/>
              </a:lnSpc>
              <a:spcBef>
                <a:spcPts val="0"/>
              </a:spcBef>
              <a:spcAft>
                <a:spcPts val="0"/>
              </a:spcAft>
              <a:buSzPts val="400"/>
              <a:buChar char="●"/>
            </a:pPr>
            <a:r>
              <a:rPr lang="tr-TR">
                <a:solidFill>
                  <a:srgbClr val="202124"/>
                </a:solidFill>
                <a:highlight>
                  <a:srgbClr val="F8F9FA"/>
                </a:highlight>
              </a:rPr>
              <a:t>quick launch --- As soon as you sign up, you can start working and inviting team members.</a:t>
            </a:r>
            <a:endParaRPr>
              <a:solidFill>
                <a:srgbClr val="202124"/>
              </a:solidFill>
              <a:highlight>
                <a:srgbClr val="F8F9FA"/>
              </a:highlight>
            </a:endParaRPr>
          </a:p>
          <a:p>
            <a:pPr indent="-254000" lvl="0" marL="457200" rtl="0" algn="l">
              <a:lnSpc>
                <a:spcPct val="100000"/>
              </a:lnSpc>
              <a:spcBef>
                <a:spcPts val="0"/>
              </a:spcBef>
              <a:spcAft>
                <a:spcPts val="0"/>
              </a:spcAft>
              <a:buSzPts val="400"/>
              <a:buChar char="●"/>
            </a:pPr>
            <a:r>
              <a:rPr lang="tr-TR">
                <a:solidFill>
                  <a:srgbClr val="202124"/>
                </a:solidFill>
                <a:highlight>
                  <a:srgbClr val="F8F9FA"/>
                </a:highlight>
              </a:rPr>
              <a:t>low cost --- You save on physical hardware, maintenance, installation and support, and other management costs.</a:t>
            </a:r>
            <a:endParaRPr>
              <a:solidFill>
                <a:srgbClr val="202124"/>
              </a:solidFill>
              <a:highlight>
                <a:srgbClr val="F8F9FA"/>
              </a:highlight>
            </a:endParaRPr>
          </a:p>
          <a:p>
            <a:pPr indent="-254000" lvl="0" marL="457200" rtl="0" algn="l">
              <a:lnSpc>
                <a:spcPct val="100000"/>
              </a:lnSpc>
              <a:spcBef>
                <a:spcPts val="0"/>
              </a:spcBef>
              <a:spcAft>
                <a:spcPts val="0"/>
              </a:spcAft>
              <a:buSzPts val="400"/>
              <a:buChar char="●"/>
            </a:pPr>
            <a:r>
              <a:rPr lang="tr-TR">
                <a:solidFill>
                  <a:srgbClr val="202124"/>
                </a:solidFill>
                <a:highlight>
                  <a:srgbClr val="F8F9FA"/>
                </a:highlight>
              </a:rPr>
              <a:t>no need to upgrade --- you get instant access to the latest and greatest features, no work required.</a:t>
            </a:r>
            <a:endParaRPr>
              <a:solidFill>
                <a:srgbClr val="202124"/>
              </a:solidFill>
              <a:highlight>
                <a:srgbClr val="F8F9FA"/>
              </a:highlight>
            </a:endParaRPr>
          </a:p>
          <a:p>
            <a:pPr indent="-254000" lvl="0" marL="457200" rtl="0" algn="l">
              <a:lnSpc>
                <a:spcPct val="100000"/>
              </a:lnSpc>
              <a:spcBef>
                <a:spcPts val="0"/>
              </a:spcBef>
              <a:spcAft>
                <a:spcPts val="0"/>
              </a:spcAft>
              <a:buSzPts val="400"/>
              <a:buChar char="●"/>
            </a:pPr>
            <a:r>
              <a:rPr lang="tr-TR">
                <a:solidFill>
                  <a:srgbClr val="202124"/>
                </a:solidFill>
                <a:highlight>
                  <a:srgbClr val="F8F9FA"/>
                </a:highlight>
              </a:rPr>
              <a:t>Working on the go --- Cloud products allow teams to take their work anywhere and can be safely accessed from any browser or our cloud mobile apps.</a:t>
            </a:r>
            <a:endParaRPr>
              <a:solidFill>
                <a:srgbClr val="202124"/>
              </a:solidFill>
              <a:highlight>
                <a:srgbClr val="F8F9FA"/>
              </a:highlight>
            </a:endParaRPr>
          </a:p>
          <a:p>
            <a:pPr indent="-254000" lvl="0" marL="457200" rtl="0" algn="l">
              <a:lnSpc>
                <a:spcPct val="100000"/>
              </a:lnSpc>
              <a:spcBef>
                <a:spcPts val="0"/>
              </a:spcBef>
              <a:spcAft>
                <a:spcPts val="0"/>
              </a:spcAft>
              <a:buSzPts val="400"/>
              <a:buChar char="●"/>
            </a:pPr>
            <a:r>
              <a:rPr lang="tr-TR">
                <a:solidFill>
                  <a:srgbClr val="202124"/>
                </a:solidFill>
                <a:highlight>
                  <a:srgbClr val="F8F9FA"/>
                </a:highlight>
              </a:rPr>
              <a:t>security ---- We help your organization stay secure and compliant with real-time security updates and rigorous practices to monitor and protect your information.</a:t>
            </a:r>
            <a:endParaRPr>
              <a:solidFill>
                <a:srgbClr val="202124"/>
              </a:solidFill>
              <a:highlight>
                <a:srgbClr val="F8F9FA"/>
              </a:highlight>
            </a:endParaRPr>
          </a:p>
          <a:p>
            <a:pPr indent="-254000" lvl="0" marL="457200" marR="38100" rtl="0" algn="l">
              <a:lnSpc>
                <a:spcPct val="128571"/>
              </a:lnSpc>
              <a:spcBef>
                <a:spcPts val="0"/>
              </a:spcBef>
              <a:spcAft>
                <a:spcPts val="0"/>
              </a:spcAft>
              <a:buSzPts val="400"/>
              <a:buChar char="●"/>
            </a:pPr>
            <a:r>
              <a:rPr lang="tr-TR">
                <a:solidFill>
                  <a:srgbClr val="202124"/>
                </a:solidFill>
                <a:highlight>
                  <a:srgbClr val="F8F9FA"/>
                </a:highlight>
              </a:rPr>
              <a:t>Scale with confidence --- We handle inventory and storage provisioning in the cloud. Respond immediately to dynamic increases in demand and team growth.</a:t>
            </a:r>
            <a:endParaRPr>
              <a:solidFill>
                <a:srgbClr val="202124"/>
              </a:solidFill>
              <a:highlight>
                <a:srgbClr val="F8F9FA"/>
              </a:highlight>
            </a:endParaRPr>
          </a:p>
          <a:p>
            <a:pPr indent="0" lvl="0" marL="457200" rtl="0" algn="l">
              <a:lnSpc>
                <a:spcPct val="100000"/>
              </a:lnSpc>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6" name="Google Shape;726;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a:solidFill>
                  <a:srgbClr val="202124"/>
                </a:solidFill>
                <a:highlight>
                  <a:srgbClr val="F8F9FA"/>
                </a:highlight>
              </a:rPr>
              <a:t>With self-hosted products, you install, host and run the products on your own hardware. You can customize your setup as you wish.</a:t>
            </a:r>
            <a:endParaRPr>
              <a:solidFill>
                <a:srgbClr val="202124"/>
              </a:solidFill>
              <a:highlight>
                <a:srgbClr val="F8F9FA"/>
              </a:highlight>
            </a:endParaRPr>
          </a:p>
          <a:p>
            <a:pPr indent="0" lvl="0" marL="0" rtl="0" algn="l">
              <a:lnSpc>
                <a:spcPct val="100000"/>
              </a:lnSpc>
              <a:spcBef>
                <a:spcPts val="0"/>
              </a:spcBef>
              <a:spcAft>
                <a:spcPts val="0"/>
              </a:spcAft>
              <a:buSzPts val="1400"/>
              <a:buNone/>
            </a:pPr>
            <a:r>
              <a:t/>
            </a:r>
            <a:endParaRPr>
              <a:solidFill>
                <a:srgbClr val="202124"/>
              </a:solidFill>
              <a:highlight>
                <a:srgbClr val="F8F9FA"/>
              </a:highlight>
            </a:endParaRPr>
          </a:p>
          <a:p>
            <a:pPr indent="0" lvl="0" marL="0" rtl="0" algn="l">
              <a:lnSpc>
                <a:spcPct val="100000"/>
              </a:lnSpc>
              <a:spcBef>
                <a:spcPts val="0"/>
              </a:spcBef>
              <a:spcAft>
                <a:spcPts val="0"/>
              </a:spcAft>
              <a:buSzPts val="1400"/>
              <a:buNone/>
            </a:pPr>
            <a:r>
              <a:rPr lang="tr-TR">
                <a:solidFill>
                  <a:srgbClr val="202124"/>
                </a:solidFill>
                <a:highlight>
                  <a:srgbClr val="F8F9FA"/>
                </a:highlight>
              </a:rPr>
              <a:t>Want enhanced control: Teams that want to manage all the details can be what the resilience server offers</a:t>
            </a:r>
            <a:endParaRPr>
              <a:solidFill>
                <a:srgbClr val="202124"/>
              </a:solidFill>
              <a:highlight>
                <a:srgbClr val="F8F9FA"/>
              </a:highlight>
            </a:endParaRPr>
          </a:p>
          <a:p>
            <a:pPr indent="0" lvl="0" marL="0" rtl="0" algn="l">
              <a:lnSpc>
                <a:spcPct val="100000"/>
              </a:lnSpc>
              <a:spcBef>
                <a:spcPts val="0"/>
              </a:spcBef>
              <a:spcAft>
                <a:spcPts val="0"/>
              </a:spcAft>
              <a:buSzPts val="1400"/>
              <a:buNone/>
            </a:pPr>
            <a:r>
              <a:t/>
            </a:r>
            <a:endParaRPr>
              <a:solidFill>
                <a:srgbClr val="202124"/>
              </a:solidFill>
              <a:highlight>
                <a:srgbClr val="F8F9FA"/>
              </a:highlight>
            </a:endParaRPr>
          </a:p>
          <a:p>
            <a:pPr indent="0" lvl="0" marL="0" rtl="0" algn="l">
              <a:lnSpc>
                <a:spcPct val="100000"/>
              </a:lnSpc>
              <a:spcBef>
                <a:spcPts val="0"/>
              </a:spcBef>
              <a:spcAft>
                <a:spcPts val="0"/>
              </a:spcAft>
              <a:buSzPts val="1400"/>
              <a:buNone/>
            </a:pPr>
            <a:r>
              <a:rPr lang="tr-TR">
                <a:solidFill>
                  <a:srgbClr val="202124"/>
                </a:solidFill>
                <a:highlight>
                  <a:srgbClr val="F8F9FA"/>
                </a:highlight>
              </a:rPr>
              <a:t>If it is necessary to keep data locally: Companies with data hosting and localization requirements can choose the server.</a:t>
            </a:r>
            <a:endParaRPr>
              <a:solidFill>
                <a:srgbClr val="202124"/>
              </a:solidFill>
              <a:highlight>
                <a:srgbClr val="F8F9FA"/>
              </a:highlight>
            </a:endParaRPr>
          </a:p>
          <a:p>
            <a:pPr indent="0" lvl="0" marL="0" rtl="0" algn="l">
              <a:lnSpc>
                <a:spcPct val="100000"/>
              </a:lnSpc>
              <a:spcBef>
                <a:spcPts val="0"/>
              </a:spcBef>
              <a:spcAft>
                <a:spcPts val="0"/>
              </a:spcAft>
              <a:buSzPts val="1400"/>
              <a:buNone/>
            </a:pPr>
            <a:r>
              <a:t/>
            </a:r>
            <a:endParaRPr>
              <a:solidFill>
                <a:srgbClr val="202124"/>
              </a:solidFill>
              <a:highlight>
                <a:srgbClr val="F8F9FA"/>
              </a:highlight>
            </a:endParaRPr>
          </a:p>
          <a:p>
            <a:pPr indent="0" lvl="0" marL="0" marR="38100" rtl="0" algn="l">
              <a:lnSpc>
                <a:spcPct val="128571"/>
              </a:lnSpc>
              <a:spcBef>
                <a:spcPts val="0"/>
              </a:spcBef>
              <a:spcAft>
                <a:spcPts val="0"/>
              </a:spcAft>
              <a:buClr>
                <a:schemeClr val="dk1"/>
              </a:buClr>
              <a:buSzPts val="1100"/>
              <a:buFont typeface="Arial"/>
              <a:buNone/>
            </a:pPr>
            <a:r>
              <a:rPr lang="tr-TR">
                <a:solidFill>
                  <a:srgbClr val="202124"/>
                </a:solidFill>
                <a:highlight>
                  <a:srgbClr val="F8F9FA"/>
                </a:highlight>
              </a:rPr>
              <a:t>Teams with experience with self-hosted applications: Teams that can take the complexity out of installing and hosting applications on their own servers and make sure that they secure and protect them over time can choose the server.</a:t>
            </a:r>
            <a:endParaRPr>
              <a:solidFill>
                <a:srgbClr val="202124"/>
              </a:solidFill>
              <a:highlight>
                <a:srgbClr val="F8F9FA"/>
              </a:highlight>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1" name="Google Shape;741;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r-TR" sz="1200">
                <a:solidFill>
                  <a:srgbClr val="202124"/>
                </a:solidFill>
                <a:highlight>
                  <a:srgbClr val="F8F9FA"/>
                </a:highlight>
              </a:rPr>
              <a:t>With this option, Jira Software can be hosted on your hardware or public cloud services such as Amazon Web Services (AWS) and Microsoft Azure.</a:t>
            </a:r>
            <a:endParaRPr sz="1200">
              <a:solidFill>
                <a:srgbClr val="202124"/>
              </a:solidFill>
              <a:highlight>
                <a:srgbClr val="F8F9FA"/>
              </a:highlight>
            </a:endParaRPr>
          </a:p>
          <a:p>
            <a:pPr indent="0" lvl="0" marL="0" rtl="0" algn="l">
              <a:lnSpc>
                <a:spcPct val="100000"/>
              </a:lnSpc>
              <a:spcBef>
                <a:spcPts val="0"/>
              </a:spcBef>
              <a:spcAft>
                <a:spcPts val="0"/>
              </a:spcAft>
              <a:buNone/>
            </a:pPr>
            <a:r>
              <a:rPr lang="tr-TR" sz="1200">
                <a:solidFill>
                  <a:srgbClr val="202124"/>
                </a:solidFill>
                <a:highlight>
                  <a:srgbClr val="F8F9FA"/>
                </a:highlight>
              </a:rPr>
              <a:t>Jira Software Data Center is often the best deployment option for enterprise teams requiring uninterrupted access and high performance.</a:t>
            </a:r>
            <a:endParaRPr sz="1200">
              <a:solidFill>
                <a:srgbClr val="202124"/>
              </a:solidFill>
              <a:highlight>
                <a:srgbClr val="F8F9FA"/>
              </a:highlight>
            </a:endParaRPr>
          </a:p>
          <a:p>
            <a:pPr indent="0" lvl="0" marL="0" rtl="0" algn="l">
              <a:lnSpc>
                <a:spcPct val="100000"/>
              </a:lnSpc>
              <a:spcBef>
                <a:spcPts val="0"/>
              </a:spcBef>
              <a:spcAft>
                <a:spcPts val="0"/>
              </a:spcAft>
              <a:buNone/>
            </a:pPr>
            <a:r>
              <a:t/>
            </a:r>
            <a:endParaRPr sz="1200">
              <a:solidFill>
                <a:srgbClr val="202124"/>
              </a:solidFill>
              <a:highlight>
                <a:srgbClr val="F8F9FA"/>
              </a:highlight>
            </a:endParaRPr>
          </a:p>
          <a:p>
            <a:pPr indent="0" lvl="0" marL="0" rtl="0" algn="l">
              <a:lnSpc>
                <a:spcPct val="100000"/>
              </a:lnSpc>
              <a:spcBef>
                <a:spcPts val="0"/>
              </a:spcBef>
              <a:spcAft>
                <a:spcPts val="0"/>
              </a:spcAft>
              <a:buNone/>
            </a:pPr>
            <a:r>
              <a:rPr lang="tr-TR" sz="1200">
                <a:solidFill>
                  <a:srgbClr val="202124"/>
                </a:solidFill>
                <a:highlight>
                  <a:srgbClr val="F8F9FA"/>
                </a:highlight>
              </a:rPr>
              <a:t>Get uninterrupted access to Jira Software</a:t>
            </a:r>
            <a:endParaRPr sz="1200">
              <a:solidFill>
                <a:srgbClr val="202124"/>
              </a:solidFill>
              <a:highlight>
                <a:srgbClr val="F8F9FA"/>
              </a:highlight>
            </a:endParaRPr>
          </a:p>
          <a:p>
            <a:pPr indent="0" lvl="0" marL="0" rtl="0" algn="l">
              <a:lnSpc>
                <a:spcPct val="100000"/>
              </a:lnSpc>
              <a:spcBef>
                <a:spcPts val="0"/>
              </a:spcBef>
              <a:spcAft>
                <a:spcPts val="0"/>
              </a:spcAft>
              <a:buNone/>
            </a:pPr>
            <a:r>
              <a:rPr lang="tr-TR" sz="1200">
                <a:solidFill>
                  <a:srgbClr val="202124"/>
                </a:solidFill>
                <a:highlight>
                  <a:srgbClr val="F8F9FA"/>
                </a:highlight>
              </a:rPr>
              <a:t>Scaling to meet the demand of their organizations</a:t>
            </a:r>
            <a:endParaRPr sz="1200">
              <a:solidFill>
                <a:srgbClr val="202124"/>
              </a:solidFill>
              <a:highlight>
                <a:srgbClr val="F8F9FA"/>
              </a:highlight>
            </a:endParaRPr>
          </a:p>
          <a:p>
            <a:pPr indent="0" lvl="0" marL="0" marR="38100" rtl="0" algn="l">
              <a:lnSpc>
                <a:spcPct val="128571"/>
              </a:lnSpc>
              <a:spcBef>
                <a:spcPts val="0"/>
              </a:spcBef>
              <a:spcAft>
                <a:spcPts val="0"/>
              </a:spcAft>
              <a:buClr>
                <a:schemeClr val="dk1"/>
              </a:buClr>
              <a:buSzPts val="1100"/>
              <a:buFont typeface="Arial"/>
              <a:buNone/>
            </a:pPr>
            <a:r>
              <a:rPr lang="tr-TR" sz="1200">
                <a:solidFill>
                  <a:srgbClr val="202124"/>
                </a:solidFill>
                <a:highlight>
                  <a:srgbClr val="F8F9FA"/>
                </a:highlight>
              </a:rPr>
              <a:t>Zero downtime upgrade for easier management</a:t>
            </a:r>
            <a:endParaRPr sz="1200">
              <a:solidFill>
                <a:srgbClr val="202124"/>
              </a:solidFill>
              <a:highlight>
                <a:srgbClr val="F8F9FA"/>
              </a:highlight>
            </a:endParaRPr>
          </a:p>
          <a:p>
            <a:pPr indent="0" lvl="0" marL="0" rtl="0" algn="l">
              <a:lnSpc>
                <a:spcPct val="100000"/>
              </a:lnSpc>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89b83309ac_0_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89b83309ac_0_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a:t>🍐 This is a Pear Deck Multiple Choice Slide. Your current options are: A: Microsoft Azure, B: Data Center, C: Atlassian Cloud, D: Server, </a:t>
            </a:r>
            <a:endParaRPr/>
          </a:p>
          <a:p>
            <a:pPr indent="0" lvl="0" marL="0" rtl="0" algn="l">
              <a:spcBef>
                <a:spcPts val="0"/>
              </a:spcBef>
              <a:spcAft>
                <a:spcPts val="0"/>
              </a:spcAft>
              <a:buNone/>
            </a:pPr>
            <a:r>
              <a:rPr lang="tr-TR"/>
              <a:t>🍐  To edit the type of question or choices, go back to the "Ask Students a Question" in the Pear Deck sidebar.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tr-TR" sz="1500">
                <a:solidFill>
                  <a:srgbClr val="4A86E8"/>
                </a:solidFill>
                <a:latin typeface="Proxima Nova Semibold"/>
                <a:ea typeface="Proxima Nova Semibold"/>
                <a:cs typeface="Proxima Nova Semibold"/>
                <a:sym typeface="Proxima Nova Semibold"/>
              </a:rPr>
              <a:t>Which of the following hosting options is appropriate for agile teams who avoid managing the technical complexity of hosting?</a:t>
            </a:r>
            <a:endParaRPr sz="1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77413367a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6" name="Google Shape;766;g77413367a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400"/>
              <a:buNone/>
            </a:pPr>
            <a:r>
              <a:rPr lang="tr-TR"/>
              <a:t>Now lets have a break and we will </a:t>
            </a:r>
            <a:r>
              <a:rPr lang="tr-TR"/>
              <a:t>continue</a:t>
            </a:r>
            <a:r>
              <a:rPr lang="tr-TR"/>
              <a:t> from here in next lesson.</a:t>
            </a:r>
            <a:endParaRPr/>
          </a:p>
          <a:p>
            <a:pPr indent="0" lvl="0" marL="0" rtl="0" algn="l">
              <a:spcBef>
                <a:spcPts val="0"/>
              </a:spcBef>
              <a:spcAft>
                <a:spcPts val="0"/>
              </a:spcAft>
              <a:buSzPts val="1400"/>
              <a:buNone/>
            </a:pPr>
            <a:r>
              <a:t/>
            </a:r>
            <a:endParaRPr/>
          </a:p>
          <a:p>
            <a:pPr indent="0" lvl="0" marL="0" rtl="0" algn="l">
              <a:spcBef>
                <a:spcPts val="0"/>
              </a:spcBef>
              <a:spcAft>
                <a:spcPts val="0"/>
              </a:spcAft>
              <a:buSzPts val="1400"/>
              <a:buNone/>
            </a:pPr>
            <a:r>
              <a:t/>
            </a:r>
            <a:endParaRPr/>
          </a:p>
          <a:p>
            <a:pPr indent="0" lvl="0" marL="0" rtl="0" algn="l">
              <a:spcBef>
                <a:spcPts val="0"/>
              </a:spcBef>
              <a:spcAft>
                <a:spcPts val="0"/>
              </a:spcAft>
              <a:buSzPts val="1400"/>
              <a:buNone/>
            </a:pPr>
            <a:r>
              <a:rPr lang="tr-TR"/>
              <a:t>In the first hour we talked about atlassian and its’ jira tool. What is jira and who uses it.</a:t>
            </a:r>
            <a:endParaRPr/>
          </a:p>
          <a:p>
            <a:pPr indent="0" lvl="0" marL="0" rtl="0" algn="l">
              <a:spcBef>
                <a:spcPts val="0"/>
              </a:spcBef>
              <a:spcAft>
                <a:spcPts val="0"/>
              </a:spcAft>
              <a:buSzPts val="1400"/>
              <a:buNone/>
            </a:pPr>
            <a:r>
              <a:t/>
            </a:r>
            <a:endParaRPr/>
          </a:p>
          <a:p>
            <a:pPr indent="0" lvl="0" marL="0" rtl="0" algn="l">
              <a:spcBef>
                <a:spcPts val="0"/>
              </a:spcBef>
              <a:spcAft>
                <a:spcPts val="0"/>
              </a:spcAft>
              <a:buSzPts val="1400"/>
              <a:buNone/>
            </a:pPr>
            <a:r>
              <a:rPr lang="tr-TR"/>
              <a:t>Now we will see setting up the jira.</a:t>
            </a:r>
            <a:endParaRPr/>
          </a:p>
          <a:p>
            <a:pPr indent="0" lvl="0" marL="0" rtl="0" algn="l">
              <a:spcBef>
                <a:spcPts val="0"/>
              </a:spcBef>
              <a:spcAft>
                <a:spcPts val="0"/>
              </a:spcAft>
              <a:buClr>
                <a:schemeClr val="dk1"/>
              </a:buClr>
              <a:buSzPts val="1400"/>
              <a:buFont typeface="Arial"/>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77413367a1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2" name="Google Shape;772;g77413367a1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tr-TR">
                <a:solidFill>
                  <a:schemeClr val="dk1"/>
                </a:solidFill>
              </a:rPr>
              <a:t>here is how to set up your jira coud.</a:t>
            </a:r>
            <a:endParaRPr>
              <a:solidFill>
                <a:schemeClr val="dk1"/>
              </a:solidFill>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SzPts val="1400"/>
              <a:buNone/>
            </a:pPr>
            <a:r>
              <a:rPr lang="tr-TR">
                <a:solidFill>
                  <a:srgbClr val="3A3F50"/>
                </a:solidFill>
              </a:rPr>
              <a:t>(Up to ten people it is free.)</a:t>
            </a:r>
            <a:endParaRPr>
              <a:solidFill>
                <a:srgbClr val="3A3F50"/>
              </a:solidFill>
            </a:endParaRPr>
          </a:p>
          <a:p>
            <a:pPr indent="0" lvl="0" marL="0" rtl="0" algn="l">
              <a:spcBef>
                <a:spcPts val="0"/>
              </a:spcBef>
              <a:spcAft>
                <a:spcPts val="0"/>
              </a:spcAft>
              <a:buSzPts val="1400"/>
              <a:buNone/>
            </a:pPr>
            <a:r>
              <a:t/>
            </a:r>
            <a:endParaRPr>
              <a:solidFill>
                <a:srgbClr val="3A3F50"/>
              </a:solidFill>
            </a:endParaRPr>
          </a:p>
          <a:p>
            <a:pPr indent="0" lvl="0" marL="0" rtl="0" algn="l">
              <a:spcBef>
                <a:spcPts val="0"/>
              </a:spcBef>
              <a:spcAft>
                <a:spcPts val="0"/>
              </a:spcAft>
              <a:buSzPts val="1400"/>
              <a:buNone/>
            </a:pPr>
            <a:r>
              <a:t/>
            </a:r>
            <a:endParaRPr>
              <a:solidFill>
                <a:srgbClr val="3A3F50"/>
              </a:solidFill>
            </a:endParaRPr>
          </a:p>
          <a:p>
            <a:pPr indent="0" lvl="0" marL="0" rtl="0" algn="l">
              <a:spcBef>
                <a:spcPts val="0"/>
              </a:spcBef>
              <a:spcAft>
                <a:spcPts val="0"/>
              </a:spcAft>
              <a:buClr>
                <a:schemeClr val="dk1"/>
              </a:buClr>
              <a:buSzPts val="1400"/>
              <a:buFont typeface="Arial"/>
              <a:buNone/>
            </a:pPr>
            <a:r>
              <a:t/>
            </a:r>
            <a:endParaRPr>
              <a:solidFill>
                <a:srgbClr val="3A3F5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887f926203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887f92620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tr-TR">
                <a:solidFill>
                  <a:schemeClr val="dk1"/>
                </a:solidFill>
              </a:rPr>
              <a:t>🍐 This is a Pear Deck Multiple Choice Slide. Your current options are: A: I finished completely., B: I finished partially., C: No, I didn't finish., </a:t>
            </a:r>
            <a:endParaRPr b="1">
              <a:solidFill>
                <a:schemeClr val="dk1"/>
              </a:solidFill>
            </a:endParaRPr>
          </a:p>
          <a:p>
            <a:pPr indent="0" lvl="0" marL="0" rtl="0" algn="l">
              <a:spcBef>
                <a:spcPts val="0"/>
              </a:spcBef>
              <a:spcAft>
                <a:spcPts val="0"/>
              </a:spcAft>
              <a:buNone/>
            </a:pPr>
            <a:r>
              <a:rPr b="1" lang="tr-TR">
                <a:solidFill>
                  <a:schemeClr val="dk1"/>
                </a:solidFill>
              </a:rPr>
              <a:t>🍐  To edit the type of question or choices, go back to the "Ask Students a Question" in the Pear Deck sidebar.</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tr-TR">
                <a:solidFill>
                  <a:schemeClr val="dk1"/>
                </a:solidFill>
              </a:rPr>
              <a:t>Did you finish the preclass activity?</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tr-TR">
                <a:solidFill>
                  <a:schemeClr val="dk1"/>
                </a:solidFill>
              </a:rPr>
              <a:t>Jira class is not very hard. </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tr-TR">
                <a:solidFill>
                  <a:schemeClr val="dk1"/>
                </a:solidFill>
              </a:rPr>
              <a:t>Many companies use jira . İt is like tirello, </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89b83309ac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89b83309ac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a:t>🍐 This is a Pear Deck Multiple Choice Slide. Your current options are: A: Yes, B: No, </a:t>
            </a:r>
            <a:endParaRPr/>
          </a:p>
          <a:p>
            <a:pPr indent="0" lvl="0" marL="0" rtl="0" algn="l">
              <a:spcBef>
                <a:spcPts val="0"/>
              </a:spcBef>
              <a:spcAft>
                <a:spcPts val="0"/>
              </a:spcAft>
              <a:buNone/>
            </a:pPr>
            <a:r>
              <a:rPr lang="tr-TR"/>
              <a:t>🍐  To edit the type of question or choices, go back to the "Ask Students a Question" in the Pear Deck sidebar.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tr-TR" sz="1800">
                <a:solidFill>
                  <a:srgbClr val="4A86E8"/>
                </a:solidFill>
                <a:latin typeface="Proxima Nova Semibold"/>
                <a:ea typeface="Proxima Nova Semibold"/>
                <a:cs typeface="Proxima Nova Semibold"/>
                <a:sym typeface="Proxima Nova Semibold"/>
              </a:rPr>
              <a:t>Have you created your </a:t>
            </a:r>
            <a:br>
              <a:rPr lang="tr-TR" sz="1800">
                <a:solidFill>
                  <a:srgbClr val="4A86E8"/>
                </a:solidFill>
                <a:latin typeface="Proxima Nova Semibold"/>
                <a:ea typeface="Proxima Nova Semibold"/>
                <a:cs typeface="Proxima Nova Semibold"/>
                <a:sym typeface="Proxima Nova Semibold"/>
              </a:rPr>
            </a:br>
            <a:r>
              <a:rPr lang="tr-TR" sz="1800">
                <a:solidFill>
                  <a:srgbClr val="4A86E8"/>
                </a:solidFill>
                <a:latin typeface="Proxima Nova Semibold"/>
                <a:ea typeface="Proxima Nova Semibold"/>
                <a:cs typeface="Proxima Nova Semibold"/>
                <a:sym typeface="Proxima Nova Semibold"/>
              </a:rPr>
              <a:t>Jira Software Cloud site?</a:t>
            </a:r>
            <a:endParaRPr sz="1800">
              <a:solidFill>
                <a:srgbClr val="4A86E8"/>
              </a:solidFill>
              <a:latin typeface="Proxima Nova Semibold"/>
              <a:ea typeface="Proxima Nova Semibold"/>
              <a:cs typeface="Proxima Nova Semibold"/>
              <a:sym typeface="Proxima Nova Semibold"/>
            </a:endParaRPr>
          </a:p>
          <a:p>
            <a:pPr indent="0" lvl="0" marL="0" rtl="0" algn="l">
              <a:spcBef>
                <a:spcPts val="0"/>
              </a:spcBef>
              <a:spcAft>
                <a:spcPts val="0"/>
              </a:spcAft>
              <a:buNone/>
            </a:pPr>
            <a:r>
              <a:t/>
            </a:r>
            <a:endParaRPr sz="1800">
              <a:solidFill>
                <a:srgbClr val="4A86E8"/>
              </a:solidFill>
              <a:latin typeface="Proxima Nova Semibold"/>
              <a:ea typeface="Proxima Nova Semibold"/>
              <a:cs typeface="Proxima Nova Semibold"/>
              <a:sym typeface="Proxima Nova Semibold"/>
            </a:endParaRPr>
          </a:p>
          <a:p>
            <a:pPr indent="0" lvl="0" marL="0" rtl="0" algn="l">
              <a:spcBef>
                <a:spcPts val="0"/>
              </a:spcBef>
              <a:spcAft>
                <a:spcPts val="0"/>
              </a:spcAft>
              <a:buClr>
                <a:schemeClr val="dk1"/>
              </a:buClr>
              <a:buSzPts val="1100"/>
              <a:buFont typeface="Arial"/>
              <a:buNone/>
            </a:pPr>
            <a:r>
              <a:rPr lang="tr-TR" sz="1800">
                <a:solidFill>
                  <a:srgbClr val="4A86E8"/>
                </a:solidFill>
                <a:latin typeface="Proxima Nova Semibold"/>
                <a:ea typeface="Proxima Nova Semibold"/>
                <a:cs typeface="Proxima Nova Semibold"/>
                <a:sym typeface="Proxima Nova Semibold"/>
              </a:rPr>
              <a:t>In jıra classes we will use jira software cloud.</a:t>
            </a:r>
            <a:endParaRPr sz="1800">
              <a:solidFill>
                <a:srgbClr val="4A86E8"/>
              </a:solidFill>
              <a:latin typeface="Proxima Nova Semibold"/>
              <a:ea typeface="Proxima Nova Semibold"/>
              <a:cs typeface="Proxima Nova Semibold"/>
              <a:sym typeface="Proxima Nova Semibo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771a170a7d_0_1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9" name="Google Shape;819;g771a170a7d_0_1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a:t>We can later check this. First lets look at to atlassian web site.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Open Agile page.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talk about agile, scrum,</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u="sng">
                <a:solidFill>
                  <a:schemeClr val="hlink"/>
                </a:solidFill>
                <a:hlinkClick r:id="rId2"/>
              </a:rPr>
              <a:t>https://www.atlassian.com/?_ga=2.93469716.825926990.1620640716-1035360331.1620640716</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774e2e349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5" name="Google Shape;825;g774e2e349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a:t>So, what we gonna cover here is navigating in jira. There would be some differences because atlassian is updates its side .</a:t>
            </a:r>
            <a:endParaRPr/>
          </a:p>
          <a:p>
            <a:pPr indent="0" lvl="0" marL="0" rtl="0" algn="l">
              <a:lnSpc>
                <a:spcPct val="100000"/>
              </a:lnSpc>
              <a:spcBef>
                <a:spcPts val="0"/>
              </a:spcBef>
              <a:spcAft>
                <a:spcPts val="0"/>
              </a:spcAft>
              <a:buSzPts val="1400"/>
              <a:buNone/>
            </a:pPr>
            <a:r>
              <a:rPr lang="tr-TR"/>
              <a:t>But general issue is the same.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Depending on your permissions and how your Jira is set up, your Jira might look slightly different than that. However, the basics of navigation are the same.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Menus vary depending on which page you are on. System Dashboard you can see when you first log in. Your Jira administrator sets this up with information useful for your users.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Wherever you are in Jira, you will see the global menu where you can access dashboards, view starred and new boards, projects, filters, issues and dashboards. You can search for issues, boards, and filters. You can create issue, view notifications, switch to other Atiassian applications and access your profile.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The first time you log into Jira, you'll see a dashboard like the one pictured. </a:t>
            </a:r>
            <a:endParaRPr/>
          </a:p>
          <a:p>
            <a:pPr indent="0" lvl="0" marL="0" rtl="0" algn="l">
              <a:lnSpc>
                <a:spcPct val="100000"/>
              </a:lnSpc>
              <a:spcBef>
                <a:spcPts val="0"/>
              </a:spcBef>
              <a:spcAft>
                <a:spcPts val="0"/>
              </a:spcAft>
              <a:buSzPts val="1400"/>
              <a:buNone/>
            </a:pPr>
            <a:r>
              <a:rPr lang="tr-TR"/>
              <a:t>This is an example of a default system dashboard. </a:t>
            </a:r>
            <a:endParaRPr/>
          </a:p>
          <a:p>
            <a:pPr indent="0" lvl="0" marL="0" rtl="0" algn="l">
              <a:lnSpc>
                <a:spcPct val="100000"/>
              </a:lnSpc>
              <a:spcBef>
                <a:spcPts val="0"/>
              </a:spcBef>
              <a:spcAft>
                <a:spcPts val="0"/>
              </a:spcAft>
              <a:buSzPts val="1400"/>
              <a:buNone/>
            </a:pPr>
            <a:r>
              <a:rPr lang="tr-TR"/>
              <a:t>This view helps you see useful data like issues assigned to you and activities that recently occurred. </a:t>
            </a:r>
            <a:endParaRPr/>
          </a:p>
          <a:p>
            <a:pPr indent="0" lvl="0" marL="0" rtl="0" algn="l">
              <a:lnSpc>
                <a:spcPct val="100000"/>
              </a:lnSpc>
              <a:spcBef>
                <a:spcPts val="0"/>
              </a:spcBef>
              <a:spcAft>
                <a:spcPts val="0"/>
              </a:spcAft>
              <a:buSzPts val="1400"/>
              <a:buNone/>
            </a:pPr>
            <a:r>
              <a:rPr lang="tr-TR"/>
              <a:t>The example shows that there are many issues assigned to me. I'd better get to work. </a:t>
            </a:r>
            <a:endParaRPr/>
          </a:p>
          <a:p>
            <a:pPr indent="0" lvl="0" marL="0" rtl="0" algn="l">
              <a:lnSpc>
                <a:spcPct val="100000"/>
              </a:lnSpc>
              <a:spcBef>
                <a:spcPts val="0"/>
              </a:spcBef>
              <a:spcAft>
                <a:spcPts val="0"/>
              </a:spcAft>
              <a:buSzPts val="1400"/>
              <a:buNone/>
            </a:pPr>
            <a:r>
              <a:rPr lang="tr-TR"/>
              <a:t>Your system dashboard probably looks slightly different. </a:t>
            </a:r>
            <a:endParaRPr/>
          </a:p>
          <a:p>
            <a:pPr indent="0" lvl="0" marL="0" rtl="0" algn="l">
              <a:lnSpc>
                <a:spcPct val="100000"/>
              </a:lnSpc>
              <a:spcBef>
                <a:spcPts val="0"/>
              </a:spcBef>
              <a:spcAft>
                <a:spcPts val="0"/>
              </a:spcAft>
              <a:buSzPts val="1400"/>
              <a:buNone/>
            </a:pPr>
            <a:r>
              <a:rPr lang="tr-TR"/>
              <a:t>Again, it's okay if your screens don't look exactly like mine, the concepts are the same, even if the colors, layout and data is different. </a:t>
            </a:r>
            <a:endParaRPr/>
          </a:p>
          <a:p>
            <a:pPr indent="0" lvl="0" marL="0" rtl="0" algn="l">
              <a:lnSpc>
                <a:spcPct val="100000"/>
              </a:lnSpc>
              <a:spcBef>
                <a:spcPts val="0"/>
              </a:spcBef>
              <a:spcAft>
                <a:spcPts val="0"/>
              </a:spcAft>
              <a:buSzPts val="1400"/>
              <a:buNone/>
            </a:pPr>
            <a:r>
              <a:rPr lang="tr-TR"/>
              <a:t>Jira remembers the dashboard you accessed last, so you might see a totally different dashboard instead. </a:t>
            </a:r>
            <a:endParaRPr/>
          </a:p>
          <a:p>
            <a:pPr indent="0" lvl="0" marL="0" rtl="0" algn="l">
              <a:lnSpc>
                <a:spcPct val="100000"/>
              </a:lnSpc>
              <a:spcBef>
                <a:spcPts val="0"/>
              </a:spcBef>
              <a:spcAft>
                <a:spcPts val="0"/>
              </a:spcAft>
              <a:buSzPts val="1400"/>
              <a:buNone/>
            </a:pPr>
            <a:r>
              <a:rPr lang="tr-TR"/>
              <a:t>You can also create your own custom dashboards. I'll show you how to create and share dashboards later in the course.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774e2e349d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8" name="Google Shape;848;g774e2e349d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a:t>What you can view and change from your profile: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Name surname</a:t>
            </a:r>
            <a:endParaRPr/>
          </a:p>
          <a:p>
            <a:pPr indent="0" lvl="0" marL="0" rtl="0" algn="l">
              <a:lnSpc>
                <a:spcPct val="100000"/>
              </a:lnSpc>
              <a:spcBef>
                <a:spcPts val="0"/>
              </a:spcBef>
              <a:spcAft>
                <a:spcPts val="0"/>
              </a:spcAft>
              <a:buSzPts val="1400"/>
              <a:buNone/>
            </a:pPr>
            <a:r>
              <a:rPr lang="tr-TR"/>
              <a:t>Nickname</a:t>
            </a:r>
            <a:endParaRPr/>
          </a:p>
          <a:p>
            <a:pPr indent="0" lvl="0" marL="0" rtl="0" algn="l">
              <a:lnSpc>
                <a:spcPct val="100000"/>
              </a:lnSpc>
              <a:spcBef>
                <a:spcPts val="0"/>
              </a:spcBef>
              <a:spcAft>
                <a:spcPts val="0"/>
              </a:spcAft>
              <a:buSzPts val="1400"/>
              <a:buNone/>
            </a:pPr>
            <a:r>
              <a:rPr lang="tr-TR"/>
              <a:t>Job name</a:t>
            </a:r>
            <a:endParaRPr/>
          </a:p>
          <a:p>
            <a:pPr indent="0" lvl="0" marL="0" rtl="0" algn="l">
              <a:lnSpc>
                <a:spcPct val="100000"/>
              </a:lnSpc>
              <a:spcBef>
                <a:spcPts val="0"/>
              </a:spcBef>
              <a:spcAft>
                <a:spcPts val="0"/>
              </a:spcAft>
              <a:buSzPts val="1400"/>
              <a:buNone/>
            </a:pPr>
            <a:r>
              <a:rPr lang="tr-TR"/>
              <a:t>episode</a:t>
            </a:r>
            <a:endParaRPr/>
          </a:p>
          <a:p>
            <a:pPr indent="0" lvl="0" marL="0" rtl="0" algn="l">
              <a:lnSpc>
                <a:spcPct val="100000"/>
              </a:lnSpc>
              <a:spcBef>
                <a:spcPts val="0"/>
              </a:spcBef>
              <a:spcAft>
                <a:spcPts val="0"/>
              </a:spcAft>
              <a:buSzPts val="1400"/>
              <a:buNone/>
            </a:pPr>
            <a:r>
              <a:rPr lang="tr-TR"/>
              <a:t>organization</a:t>
            </a:r>
            <a:endParaRPr/>
          </a:p>
          <a:p>
            <a:pPr indent="0" lvl="0" marL="0" rtl="0" algn="l">
              <a:lnSpc>
                <a:spcPct val="100000"/>
              </a:lnSpc>
              <a:spcBef>
                <a:spcPts val="0"/>
              </a:spcBef>
              <a:spcAft>
                <a:spcPts val="0"/>
              </a:spcAft>
              <a:buSzPts val="1400"/>
              <a:buNone/>
            </a:pPr>
            <a:r>
              <a:rPr lang="tr-TR"/>
              <a:t>place</a:t>
            </a:r>
            <a:endParaRPr/>
          </a:p>
          <a:p>
            <a:pPr indent="0" lvl="0" marL="0" rtl="0" algn="l">
              <a:lnSpc>
                <a:spcPct val="100000"/>
              </a:lnSpc>
              <a:spcBef>
                <a:spcPts val="0"/>
              </a:spcBef>
              <a:spcAft>
                <a:spcPts val="0"/>
              </a:spcAft>
              <a:buSzPts val="1400"/>
              <a:buNone/>
            </a:pPr>
            <a:r>
              <a:rPr lang="tr-TR"/>
              <a:t>Time Zone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77f2fd976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2" name="Google Shape;872;g77f2fd976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77f2fd9764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8" name="Google Shape;878;g77f2fd9764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r-TR" sz="1450">
                <a:solidFill>
                  <a:srgbClr val="091E42"/>
                </a:solidFill>
                <a:highlight>
                  <a:srgbClr val="FFFFFF"/>
                </a:highlight>
                <a:latin typeface="Roboto"/>
                <a:ea typeface="Roboto"/>
                <a:cs typeface="Roboto"/>
                <a:sym typeface="Roboto"/>
              </a:rPr>
              <a:t>Let's say you work at SpaceX, your team will do something ambitious like launch a rocket into space. To do this, you will need to structure your work from the largest goals to minute details. You will want to report your progress and stick to a plan created. Epics, stories, initiatives will be the tools needed to detail your business.</a:t>
            </a:r>
            <a:endParaRPr sz="1450">
              <a:solidFill>
                <a:srgbClr val="091E42"/>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t/>
            </a:r>
            <a:endParaRPr sz="1450">
              <a:solidFill>
                <a:srgbClr val="091E42"/>
              </a:solidFill>
              <a:highlight>
                <a:srgbClr val="FFFFFF"/>
              </a:highlight>
              <a:latin typeface="Roboto"/>
              <a:ea typeface="Roboto"/>
              <a:cs typeface="Roboto"/>
              <a:sym typeface="Roboto"/>
            </a:endParaRPr>
          </a:p>
          <a:p>
            <a:pPr indent="0" lvl="0" marL="0" rtl="0" algn="l">
              <a:spcBef>
                <a:spcPts val="0"/>
              </a:spcBef>
              <a:spcAft>
                <a:spcPts val="0"/>
              </a:spcAft>
              <a:buNone/>
            </a:pPr>
            <a:r>
              <a:rPr lang="tr-TR" sz="1450">
                <a:solidFill>
                  <a:srgbClr val="091E42"/>
                </a:solidFill>
                <a:highlight>
                  <a:schemeClr val="lt1"/>
                </a:highlight>
                <a:latin typeface="Roboto"/>
                <a:ea typeface="Roboto"/>
                <a:cs typeface="Roboto"/>
                <a:sym typeface="Roboto"/>
              </a:rPr>
              <a:t>Initiatives are collections of epics that drive toward a common goal.</a:t>
            </a:r>
            <a:endParaRPr sz="1450">
              <a:solidFill>
                <a:srgbClr val="091E42"/>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tr-TR" sz="1450">
                <a:solidFill>
                  <a:srgbClr val="091E42"/>
                </a:solidFill>
                <a:highlight>
                  <a:schemeClr val="lt1"/>
                </a:highlight>
                <a:latin typeface="Roboto"/>
                <a:ea typeface="Roboto"/>
                <a:cs typeface="Roboto"/>
                <a:sym typeface="Roboto"/>
              </a:rPr>
              <a:t>Epics are large bodies of work that can be broken down into a number of smaller tasks (called stories).</a:t>
            </a:r>
            <a:endParaRPr sz="1450">
              <a:solidFill>
                <a:srgbClr val="091E42"/>
              </a:solidFill>
              <a:highlight>
                <a:schemeClr val="lt1"/>
              </a:highlight>
              <a:latin typeface="Roboto"/>
              <a:ea typeface="Roboto"/>
              <a:cs typeface="Roboto"/>
              <a:sym typeface="Roboto"/>
            </a:endParaRPr>
          </a:p>
          <a:p>
            <a:pPr indent="0" lvl="0" marL="0" rtl="0" algn="l">
              <a:lnSpc>
                <a:spcPct val="100000"/>
              </a:lnSpc>
              <a:spcBef>
                <a:spcPts val="0"/>
              </a:spcBef>
              <a:spcAft>
                <a:spcPts val="0"/>
              </a:spcAft>
              <a:buNone/>
            </a:pPr>
            <a:r>
              <a:rPr lang="tr-TR" sz="1450">
                <a:solidFill>
                  <a:srgbClr val="091E42"/>
                </a:solidFill>
                <a:highlight>
                  <a:srgbClr val="FFFFFF"/>
                </a:highlight>
                <a:latin typeface="Roboto"/>
                <a:ea typeface="Roboto"/>
                <a:cs typeface="Roboto"/>
                <a:sym typeface="Roboto"/>
              </a:rPr>
              <a:t>Stories, also called “user stories,” are short requirements or requests written from the perspective of an end user.</a:t>
            </a:r>
            <a:endParaRPr sz="1450">
              <a:solidFill>
                <a:srgbClr val="091E42"/>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tr-TR" sz="1450">
                <a:solidFill>
                  <a:srgbClr val="091E42"/>
                </a:solidFill>
                <a:highlight>
                  <a:schemeClr val="lt1"/>
                </a:highlight>
                <a:latin typeface="Roboto"/>
                <a:ea typeface="Roboto"/>
                <a:cs typeface="Roboto"/>
                <a:sym typeface="Roboto"/>
              </a:rPr>
              <a:t>Subtask - Work components that make up the stories.</a:t>
            </a:r>
            <a:endParaRPr sz="1450">
              <a:solidFill>
                <a:srgbClr val="091E42"/>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rPr lang="tr-TR" sz="1450">
                <a:solidFill>
                  <a:srgbClr val="091E42"/>
                </a:solidFill>
                <a:highlight>
                  <a:srgbClr val="FFFFFF"/>
                </a:highlight>
                <a:latin typeface="Roboto"/>
                <a:ea typeface="Roboto"/>
                <a:cs typeface="Roboto"/>
                <a:sym typeface="Roboto"/>
              </a:rPr>
              <a:t>Themes are large focus areas that span the organization.</a:t>
            </a:r>
            <a:endParaRPr sz="1450">
              <a:solidFill>
                <a:srgbClr val="091E42"/>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400"/>
              <a:buFont typeface="Arial"/>
              <a:buNone/>
            </a:pPr>
            <a:r>
              <a:t/>
            </a:r>
            <a:endParaRPr sz="1450">
              <a:solidFill>
                <a:srgbClr val="091E42"/>
              </a:solidFill>
              <a:highlight>
                <a:schemeClr val="lt1"/>
              </a:highlight>
              <a:latin typeface="Roboto"/>
              <a:ea typeface="Roboto"/>
              <a:cs typeface="Roboto"/>
              <a:sym typeface="Roboto"/>
            </a:endParaRPr>
          </a:p>
          <a:p>
            <a:pPr indent="-298450" lvl="0" marL="457200" rtl="0" algn="l">
              <a:lnSpc>
                <a:spcPct val="140000"/>
              </a:lnSpc>
              <a:spcBef>
                <a:spcPts val="0"/>
              </a:spcBef>
              <a:spcAft>
                <a:spcPts val="0"/>
              </a:spcAft>
              <a:buClr>
                <a:srgbClr val="091E42"/>
              </a:buClr>
              <a:buSzPts val="1100"/>
              <a:buFont typeface="Roboto"/>
              <a:buChar char="●"/>
            </a:pPr>
            <a:r>
              <a:rPr lang="tr-TR">
                <a:solidFill>
                  <a:srgbClr val="091E42"/>
                </a:solidFill>
                <a:highlight>
                  <a:srgbClr val="FFFFFF"/>
                </a:highlight>
                <a:latin typeface="Roboto"/>
                <a:ea typeface="Roboto"/>
                <a:cs typeface="Roboto"/>
                <a:sym typeface="Roboto"/>
              </a:rPr>
              <a:t>Initiatives are collections of epics</a:t>
            </a:r>
            <a:endParaRPr>
              <a:solidFill>
                <a:srgbClr val="091E42"/>
              </a:solidFill>
              <a:highlight>
                <a:srgbClr val="FFFFFF"/>
              </a:highlight>
              <a:latin typeface="Roboto"/>
              <a:ea typeface="Roboto"/>
              <a:cs typeface="Roboto"/>
              <a:sym typeface="Roboto"/>
            </a:endParaRPr>
          </a:p>
          <a:p>
            <a:pPr indent="-298450" lvl="0" marL="457200" rtl="0" algn="l">
              <a:lnSpc>
                <a:spcPct val="140000"/>
              </a:lnSpc>
              <a:spcBef>
                <a:spcPts val="0"/>
              </a:spcBef>
              <a:spcAft>
                <a:spcPts val="0"/>
              </a:spcAft>
              <a:buClr>
                <a:srgbClr val="091E42"/>
              </a:buClr>
              <a:buSzPts val="1100"/>
              <a:buFont typeface="Roboto"/>
              <a:buChar char="●"/>
            </a:pPr>
            <a:r>
              <a:rPr lang="tr-TR">
                <a:solidFill>
                  <a:srgbClr val="091E42"/>
                </a:solidFill>
                <a:highlight>
                  <a:srgbClr val="FFFFFF"/>
                </a:highlight>
                <a:latin typeface="Roboto"/>
                <a:ea typeface="Roboto"/>
                <a:cs typeface="Roboto"/>
                <a:sym typeface="Roboto"/>
              </a:rPr>
              <a:t>Themes are labels that track high-level organizational goals</a:t>
            </a:r>
            <a:endParaRPr sz="1450">
              <a:solidFill>
                <a:srgbClr val="091E42"/>
              </a:solidFill>
              <a:highlight>
                <a:srgbClr val="FFFFFF"/>
              </a:highlight>
              <a:latin typeface="Roboto"/>
              <a:ea typeface="Roboto"/>
              <a:cs typeface="Roboto"/>
              <a:sym typeface="Roboto"/>
            </a:endParaRPr>
          </a:p>
          <a:p>
            <a:pPr indent="0" lvl="0" marL="0" rtl="0" algn="l">
              <a:lnSpc>
                <a:spcPct val="100000"/>
              </a:lnSpc>
              <a:spcBef>
                <a:spcPts val="900"/>
              </a:spcBef>
              <a:spcAft>
                <a:spcPts val="0"/>
              </a:spcAft>
              <a:buSzPts val="1400"/>
              <a:buNone/>
            </a:pPr>
            <a:r>
              <a:rPr lang="tr-TR" sz="1450">
                <a:solidFill>
                  <a:srgbClr val="091E42"/>
                </a:solidFill>
                <a:highlight>
                  <a:srgbClr val="FFFFFF"/>
                </a:highlight>
                <a:latin typeface="Roboto"/>
                <a:ea typeface="Roboto"/>
                <a:cs typeface="Roboto"/>
                <a:sym typeface="Roboto"/>
              </a:rPr>
              <a:t>On an agile team, stories are something the team can commit to finish within a one or two-week sprint. Oftentimes, developers would work on dozens of stories a month. Epics, in contrast, are few in number and take longer to complete. Teams often have two or three epics they work to complete each quarter.</a:t>
            </a:r>
            <a:endParaRPr sz="1450">
              <a:solidFill>
                <a:srgbClr val="091E42"/>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400"/>
              <a:buNone/>
            </a:pPr>
            <a:r>
              <a:t/>
            </a:r>
            <a:endParaRPr sz="1450">
              <a:solidFill>
                <a:srgbClr val="091E42"/>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400"/>
              <a:buNone/>
            </a:pPr>
            <a:r>
              <a:rPr lang="tr-TR" sz="1450">
                <a:solidFill>
                  <a:srgbClr val="091E42"/>
                </a:solidFill>
                <a:highlight>
                  <a:srgbClr val="FFFFFF"/>
                </a:highlight>
                <a:latin typeface="Roboto"/>
                <a:ea typeface="Roboto"/>
                <a:cs typeface="Roboto"/>
                <a:sym typeface="Roboto"/>
              </a:rPr>
              <a:t>You’ll want to be able to respond to change, report your progress, and stick to a plan. Epics, stories, themes, and initiatives are precisely the tools you’ll need to do so.</a:t>
            </a:r>
            <a:endParaRPr sz="10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89b83309ac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89b83309ac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a:t>🍐 This is a Pear Deck Multiple Choice Slide. Your current options are: A: Theme, B: Initiative, C: Story, D: Task, </a:t>
            </a:r>
            <a:endParaRPr/>
          </a:p>
          <a:p>
            <a:pPr indent="0" lvl="0" marL="0" rtl="0" algn="l">
              <a:spcBef>
                <a:spcPts val="0"/>
              </a:spcBef>
              <a:spcAft>
                <a:spcPts val="0"/>
              </a:spcAft>
              <a:buNone/>
            </a:pPr>
            <a:r>
              <a:rPr lang="tr-TR"/>
              <a:t>🍐  To edit the type of question or choices, go back to the "Ask Students a Question" in the Pear Deck sidebar.</a:t>
            </a:r>
            <a:endParaRPr/>
          </a:p>
          <a:p>
            <a:pPr indent="0" lvl="0" marL="0" rtl="0" algn="l">
              <a:spcBef>
                <a:spcPts val="0"/>
              </a:spcBef>
              <a:spcAft>
                <a:spcPts val="0"/>
              </a:spcAft>
              <a:buNone/>
            </a:pPr>
            <a:r>
              <a:t/>
            </a:r>
            <a:endParaRPr sz="1700">
              <a:solidFill>
                <a:srgbClr val="4A86E8"/>
              </a:solidFill>
              <a:latin typeface="Proxima Nova Semibold"/>
              <a:ea typeface="Proxima Nova Semibold"/>
              <a:cs typeface="Proxima Nova Semibold"/>
              <a:sym typeface="Proxima Nova Semibold"/>
            </a:endParaRPr>
          </a:p>
          <a:p>
            <a:pPr indent="0" lvl="0" marL="0" rtl="0" algn="l">
              <a:spcBef>
                <a:spcPts val="0"/>
              </a:spcBef>
              <a:spcAft>
                <a:spcPts val="0"/>
              </a:spcAft>
              <a:buClr>
                <a:schemeClr val="dk1"/>
              </a:buClr>
              <a:buSzPts val="1100"/>
              <a:buFont typeface="Arial"/>
              <a:buNone/>
            </a:pPr>
            <a:r>
              <a:rPr lang="tr-TR" sz="1700">
                <a:solidFill>
                  <a:srgbClr val="4A86E8"/>
                </a:solidFill>
                <a:latin typeface="Proxima Nova Semibold"/>
                <a:ea typeface="Proxima Nova Semibold"/>
                <a:cs typeface="Proxima Nova Semibold"/>
                <a:sym typeface="Proxima Nova Semibold"/>
              </a:rPr>
              <a:t>Which one is named as collection of epics that drive toward a common goal?</a:t>
            </a:r>
            <a:endParaRPr sz="1700">
              <a:solidFill>
                <a:srgbClr val="4A86E8"/>
              </a:solidFill>
              <a:latin typeface="Proxima Nova Semibold"/>
              <a:ea typeface="Proxima Nova Semibold"/>
              <a:cs typeface="Proxima Nova Semibold"/>
              <a:sym typeface="Proxima Nova Semibold"/>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77f2fd9764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3" name="Google Shape;913;g77f2fd9764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89b83309ac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89b83309ac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a:t>🍐 This is a Pear Deck Multiple Choice Slide. Your current options are: A: Epics, B: Stories, C: Tasks, D: Subtasks, </a:t>
            </a:r>
            <a:endParaRPr/>
          </a:p>
          <a:p>
            <a:pPr indent="0" lvl="0" marL="0" rtl="0" algn="l">
              <a:spcBef>
                <a:spcPts val="0"/>
              </a:spcBef>
              <a:spcAft>
                <a:spcPts val="0"/>
              </a:spcAft>
              <a:buNone/>
            </a:pPr>
            <a:r>
              <a:rPr lang="tr-TR"/>
              <a:t>🍐  To edit the type of question or choices, go back to the "Ask Students a Question" in the Pear Deck sidebar.</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tr-TR" sz="1600">
                <a:solidFill>
                  <a:srgbClr val="4A86E8"/>
                </a:solidFill>
                <a:latin typeface="Proxima Nova Semibold"/>
                <a:ea typeface="Proxima Nova Semibold"/>
                <a:cs typeface="Proxima Nova Semibold"/>
                <a:sym typeface="Proxima Nova Semibold"/>
              </a:rPr>
              <a:t>…...</a:t>
            </a:r>
            <a:r>
              <a:rPr lang="tr-TR" sz="1600">
                <a:solidFill>
                  <a:srgbClr val="4A86E8"/>
                </a:solidFill>
                <a:latin typeface="Proxima Nova Semibold"/>
                <a:ea typeface="Proxima Nova Semibold"/>
                <a:cs typeface="Proxima Nova Semibold"/>
                <a:sym typeface="Proxima Nova Semibold"/>
              </a:rPr>
              <a:t>are large bodies of work that can be broken down into a number of smaller stories.</a:t>
            </a:r>
            <a:endParaRPr sz="1600">
              <a:solidFill>
                <a:srgbClr val="4A86E8"/>
              </a:solidFill>
              <a:latin typeface="Proxima Nova Semibold"/>
              <a:ea typeface="Proxima Nova Semibold"/>
              <a:cs typeface="Proxima Nova Semibold"/>
              <a:sym typeface="Proxima Nova Semibold"/>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77f2fd9764_0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1" name="Google Shape;931;g77f2fd9764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7f2d74927e_0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g7f2d74927e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r-TR"/>
              <a:t>This is the table of topics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tr-TR"/>
              <a:t>In this class, I'll introduce you to Jira. You'll get to know the different Jira products and hosting options. We will talk about setting Jira Software Cloud.</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tr-TR"/>
              <a:t>You'll meet some typical Jira users and find out how they use it.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tr-TR"/>
              <a:t>You'll also get to know what determines what you can do in Jira.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tr-TR"/>
              <a:t>Finally we'll show you how to get around in Jira.</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sz="1350">
              <a:highlight>
                <a:srgbClr val="F5F5F5"/>
              </a:highlight>
              <a:latin typeface="Roboto"/>
              <a:ea typeface="Roboto"/>
              <a:cs typeface="Roboto"/>
              <a:sym typeface="Roboto"/>
            </a:endParaRPr>
          </a:p>
          <a:p>
            <a:pPr indent="0" lvl="0" marL="0" rtl="0" algn="l">
              <a:lnSpc>
                <a:spcPct val="100000"/>
              </a:lnSpc>
              <a:spcBef>
                <a:spcPts val="0"/>
              </a:spcBef>
              <a:spcAft>
                <a:spcPts val="0"/>
              </a:spcAft>
              <a:buNone/>
            </a:pPr>
            <a:r>
              <a:t/>
            </a:r>
            <a:endParaRPr sz="1350">
              <a:highlight>
                <a:srgbClr val="F5F5F5"/>
              </a:highlight>
              <a:latin typeface="Roboto"/>
              <a:ea typeface="Roboto"/>
              <a:cs typeface="Roboto"/>
              <a:sym typeface="Roboto"/>
            </a:endParaRPr>
          </a:p>
          <a:p>
            <a:pPr indent="0" lvl="0" marL="0" rtl="0" algn="l">
              <a:lnSpc>
                <a:spcPct val="100000"/>
              </a:lnSpc>
              <a:spcBef>
                <a:spcPts val="0"/>
              </a:spcBef>
              <a:spcAft>
                <a:spcPts val="0"/>
              </a:spcAft>
              <a:buNone/>
            </a:pPr>
            <a:r>
              <a:rPr lang="tr-TR" sz="1350">
                <a:highlight>
                  <a:srgbClr val="F5F5F5"/>
                </a:highlight>
                <a:latin typeface="Roboto"/>
                <a:ea typeface="Roboto"/>
                <a:cs typeface="Roboto"/>
                <a:sym typeface="Roboto"/>
              </a:rPr>
              <a:t>Popüler issue tracking yazılımı JIRA'nın üreticisi Atlassian, agile değerlerini ürünlerinde uygulamaya koymaktadır. JIRA ile çıkarak Agile yazılım geliştirmede lider olmuştur. JIRA iki agile metodolojiyi destekler:</a:t>
            </a:r>
            <a:endParaRPr sz="1350">
              <a:highlight>
                <a:srgbClr val="F5F5F5"/>
              </a:highlight>
              <a:latin typeface="Roboto"/>
              <a:ea typeface="Roboto"/>
              <a:cs typeface="Roboto"/>
              <a:sym typeface="Roboto"/>
            </a:endParaRPr>
          </a:p>
          <a:p>
            <a:pPr indent="0" lvl="0" marL="0" rtl="0" algn="l">
              <a:lnSpc>
                <a:spcPct val="100000"/>
              </a:lnSpc>
              <a:spcBef>
                <a:spcPts val="0"/>
              </a:spcBef>
              <a:spcAft>
                <a:spcPts val="0"/>
              </a:spcAft>
              <a:buNone/>
            </a:pPr>
            <a:r>
              <a:rPr lang="tr-TR" sz="1350">
                <a:highlight>
                  <a:srgbClr val="F5F5F5"/>
                </a:highlight>
                <a:latin typeface="Roboto"/>
                <a:ea typeface="Roboto"/>
                <a:cs typeface="Roboto"/>
                <a:sym typeface="Roboto"/>
              </a:rPr>
              <a:t>Scrum yazılım geliştirme için en uygunu iken Kanban daha çok iş ve operasyon takımları için uygundur.</a:t>
            </a:r>
            <a:endParaRPr sz="1350">
              <a:highlight>
                <a:srgbClr val="F5F5F5"/>
              </a:highlight>
              <a:latin typeface="Roboto"/>
              <a:ea typeface="Roboto"/>
              <a:cs typeface="Roboto"/>
              <a:sym typeface="Roboto"/>
            </a:endParaRPr>
          </a:p>
          <a:p>
            <a:pPr indent="0" lvl="0" marL="0" rtl="0" algn="l">
              <a:lnSpc>
                <a:spcPct val="100000"/>
              </a:lnSpc>
              <a:spcBef>
                <a:spcPts val="0"/>
              </a:spcBef>
              <a:spcAft>
                <a:spcPts val="0"/>
              </a:spcAft>
              <a:buNone/>
            </a:pPr>
            <a:r>
              <a:t/>
            </a:r>
            <a:endParaRPr sz="1350">
              <a:highlight>
                <a:srgbClr val="F5F5F5"/>
              </a:highlight>
              <a:latin typeface="Roboto"/>
              <a:ea typeface="Roboto"/>
              <a:cs typeface="Roboto"/>
              <a:sym typeface="Roboto"/>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8557989f7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0" name="Google Shape;950;g8557989f7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tr-TR">
                <a:solidFill>
                  <a:schemeClr val="dk1"/>
                </a:solidFill>
              </a:rPr>
              <a:t>There are 3 main user types in Jira. </a:t>
            </a:r>
            <a:endParaRPr>
              <a:solidFill>
                <a:schemeClr val="dk1"/>
              </a:solidFill>
            </a:endParaRPr>
          </a:p>
          <a:p>
            <a:pPr indent="0" lvl="0" marL="0" rtl="0" algn="l">
              <a:spcBef>
                <a:spcPts val="0"/>
              </a:spcBef>
              <a:spcAft>
                <a:spcPts val="0"/>
              </a:spcAft>
              <a:buClr>
                <a:schemeClr val="dk1"/>
              </a:buClr>
              <a:buSzPts val="1400"/>
              <a:buFont typeface="Arial"/>
              <a:buNone/>
            </a:pPr>
            <a:r>
              <a:rPr lang="tr-TR">
                <a:solidFill>
                  <a:schemeClr val="dk1"/>
                </a:solidFill>
              </a:rPr>
              <a:t>A Jira Administrator has the most capability inside of Jira. Jira Admin controls all access to Jira applications and what users can do in Jira.</a:t>
            </a:r>
            <a:endParaRPr>
              <a:solidFill>
                <a:schemeClr val="dk1"/>
              </a:solidFill>
            </a:endParaRPr>
          </a:p>
          <a:p>
            <a:pPr indent="0" lvl="0" marL="0" rtl="0" algn="l">
              <a:spcBef>
                <a:spcPts val="0"/>
              </a:spcBef>
              <a:spcAft>
                <a:spcPts val="0"/>
              </a:spcAft>
              <a:buClr>
                <a:schemeClr val="dk1"/>
              </a:buClr>
              <a:buSzPts val="1400"/>
              <a:buFont typeface="Arial"/>
              <a:buNone/>
            </a:pPr>
            <a:r>
              <a:rPr lang="tr-TR">
                <a:solidFill>
                  <a:schemeClr val="dk1"/>
                </a:solidFill>
              </a:rPr>
              <a:t>In general a Jira Project Administrator only has permission to configure specific projects.</a:t>
            </a:r>
            <a:endParaRPr>
              <a:solidFill>
                <a:schemeClr val="dk1"/>
              </a:solidFill>
            </a:endParaRPr>
          </a:p>
          <a:p>
            <a:pPr indent="0" lvl="0" marL="0" rtl="0" algn="l">
              <a:spcBef>
                <a:spcPts val="0"/>
              </a:spcBef>
              <a:spcAft>
                <a:spcPts val="0"/>
              </a:spcAft>
              <a:buClr>
                <a:schemeClr val="dk1"/>
              </a:buClr>
              <a:buSzPts val="1400"/>
              <a:buFont typeface="Arial"/>
              <a:buNone/>
            </a:pPr>
            <a:r>
              <a:rPr lang="tr-TR">
                <a:solidFill>
                  <a:schemeClr val="dk1"/>
                </a:solidFill>
              </a:rPr>
              <a:t>Finally, there are team members who are working inside of Jira.</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If you are on the Jira Software or Jira Core Cloud Free plan, anyone who can access this site is a project manager. It is not possible to change the permission scheme, edit roles.</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8557989f7c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2" name="Google Shape;972;g8557989f7c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a:t>There are 3 main user types in Jira. </a:t>
            </a:r>
            <a:endParaRPr/>
          </a:p>
          <a:p>
            <a:pPr indent="0" lvl="0" marL="0" rtl="0" algn="l">
              <a:lnSpc>
                <a:spcPct val="100000"/>
              </a:lnSpc>
              <a:spcBef>
                <a:spcPts val="0"/>
              </a:spcBef>
              <a:spcAft>
                <a:spcPts val="0"/>
              </a:spcAft>
              <a:buSzPts val="1400"/>
              <a:buNone/>
            </a:pPr>
            <a:r>
              <a:rPr lang="tr-TR"/>
              <a:t>A Jira Administrator has the most capability inside of Jira.</a:t>
            </a:r>
            <a:endParaRPr/>
          </a:p>
          <a:p>
            <a:pPr indent="0" lvl="0" marL="0" rtl="0" algn="l">
              <a:lnSpc>
                <a:spcPct val="100000"/>
              </a:lnSpc>
              <a:spcBef>
                <a:spcPts val="0"/>
              </a:spcBef>
              <a:spcAft>
                <a:spcPts val="0"/>
              </a:spcAft>
              <a:buSzPts val="1400"/>
              <a:buNone/>
            </a:pPr>
            <a:r>
              <a:rPr lang="tr-TR"/>
              <a:t>In general a Jira Project Administrator only has permission to configure specific projects.</a:t>
            </a:r>
            <a:endParaRPr/>
          </a:p>
          <a:p>
            <a:pPr indent="0" lvl="0" marL="0" rtl="0" algn="l">
              <a:lnSpc>
                <a:spcPct val="100000"/>
              </a:lnSpc>
              <a:spcBef>
                <a:spcPts val="0"/>
              </a:spcBef>
              <a:spcAft>
                <a:spcPts val="0"/>
              </a:spcAft>
              <a:buSzPts val="1400"/>
              <a:buNone/>
            </a:pPr>
            <a:r>
              <a:rPr lang="tr-TR"/>
              <a:t>Finally, there are team members who are working inside of Jira.</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89b83309ac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89b83309ac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a:t>🍐 This is a Pear Deck Multiple Choice Slide. Your current options are: A: Your Manager, B: You, C: Jira Administrator, </a:t>
            </a:r>
            <a:endParaRPr/>
          </a:p>
          <a:p>
            <a:pPr indent="0" lvl="0" marL="0" rtl="0" algn="l">
              <a:spcBef>
                <a:spcPts val="0"/>
              </a:spcBef>
              <a:spcAft>
                <a:spcPts val="0"/>
              </a:spcAft>
              <a:buNone/>
            </a:pPr>
            <a:r>
              <a:rPr lang="tr-TR"/>
              <a:t>🍐  To edit the type of question or choices, go back to the "Ask Students a Question" in the Pear Deck sidebar.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tr-TR" sz="1300">
                <a:solidFill>
                  <a:srgbClr val="4A86E8"/>
                </a:solidFill>
                <a:latin typeface="Proxima Nova Semibold"/>
                <a:ea typeface="Proxima Nova Semibold"/>
                <a:cs typeface="Proxima Nova Semibold"/>
                <a:sym typeface="Proxima Nova Semibold"/>
              </a:rPr>
              <a:t>Who controls what Jira products you have access to and what you can do in Jira?</a:t>
            </a:r>
            <a:endParaRPr sz="10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77413367a1_0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8" name="Google Shape;1078;g77413367a1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77413367a1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4" name="Google Shape;1084;g77413367a1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r-TR"/>
              <a:t>Jira has 1000's of integrated applications in Atlassian Marktplace. Most of these integrations are free and easy to install. Slack, GitHub, Zendesk Jenkins Github Opsgenie Miro Trello Microsoft Teams Google Sheets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tr-TR"/>
              <a:t>Design teams</a:t>
            </a:r>
            <a:endParaRPr/>
          </a:p>
          <a:p>
            <a:pPr indent="0" lvl="0" marL="0" rtl="0" algn="l">
              <a:lnSpc>
                <a:spcPct val="100000"/>
              </a:lnSpc>
              <a:spcBef>
                <a:spcPts val="0"/>
              </a:spcBef>
              <a:spcAft>
                <a:spcPts val="0"/>
              </a:spcAft>
              <a:buNone/>
            </a:pPr>
            <a:r>
              <a:rPr lang="tr-TR"/>
              <a:t>IT teams</a:t>
            </a:r>
            <a:endParaRPr/>
          </a:p>
          <a:p>
            <a:pPr indent="0" lvl="0" marL="0" rtl="0" algn="l">
              <a:lnSpc>
                <a:spcPct val="100000"/>
              </a:lnSpc>
              <a:spcBef>
                <a:spcPts val="0"/>
              </a:spcBef>
              <a:spcAft>
                <a:spcPts val="0"/>
              </a:spcAft>
              <a:buNone/>
            </a:pPr>
            <a:r>
              <a:rPr lang="tr-TR"/>
              <a:t>Business teams</a:t>
            </a:r>
            <a:endParaRPr/>
          </a:p>
          <a:p>
            <a:pPr indent="0" lvl="0" marL="0" rtl="0" algn="l">
              <a:lnSpc>
                <a:spcPct val="100000"/>
              </a:lnSpc>
              <a:spcBef>
                <a:spcPts val="0"/>
              </a:spcBef>
              <a:spcAft>
                <a:spcPts val="0"/>
              </a:spcAft>
              <a:buNone/>
            </a:pPr>
            <a:r>
              <a:rPr lang="tr-TR"/>
              <a:t>Software Engineering teams</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be2fecce4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be2fecce4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be2fecce4f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be2fecce4f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tr-TR"/>
              <a:t>Temperature Check</a:t>
            </a:r>
            <a:endParaRPr b="1"/>
          </a:p>
          <a:p>
            <a:pPr indent="0" lvl="0" marL="0" rtl="0" algn="l">
              <a:spcBef>
                <a:spcPts val="0"/>
              </a:spcBef>
              <a:spcAft>
                <a:spcPts val="0"/>
              </a:spcAft>
              <a:buNone/>
            </a:pPr>
            <a:r>
              <a:rPr lang="tr-TR"/>
              <a:t>Get a sense for how well your lesson resonated with your students, or how engaged they were.</a:t>
            </a:r>
            <a:endParaRPr/>
          </a:p>
          <a:p>
            <a:pPr indent="0" lvl="0" marL="0" rtl="0" algn="l">
              <a:spcBef>
                <a:spcPts val="0"/>
              </a:spcBef>
              <a:spcAft>
                <a:spcPts val="0"/>
              </a:spcAft>
              <a:buNone/>
            </a:pPr>
            <a:r>
              <a:t/>
            </a:r>
            <a:endParaRPr/>
          </a:p>
          <a:p>
            <a:pPr indent="0" lvl="0" marL="0" rtl="0" algn="l">
              <a:spcBef>
                <a:spcPts val="0"/>
              </a:spcBef>
              <a:spcAft>
                <a:spcPts val="0"/>
              </a:spcAft>
              <a:buNone/>
            </a:pPr>
            <a:r>
              <a:rPr lang="tr-TR"/>
              <a:t>🍐 This is a Pear Deck Draggable™ Slide. </a:t>
            </a:r>
            <a:endParaRPr/>
          </a:p>
          <a:p>
            <a:pPr indent="0" lvl="0" marL="0" rtl="0" algn="l">
              <a:spcBef>
                <a:spcPts val="0"/>
              </a:spcBef>
              <a:spcAft>
                <a:spcPts val="0"/>
              </a:spcAft>
              <a:buNone/>
            </a:pPr>
            <a:r>
              <a:rPr lang="tr-TR"/>
              <a:t>🍐 To edit the type of question, go back to the "Ask Students a Question" in the Pear Deck sidebar.</a:t>
            </a:r>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89b83309ac_0_4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1" name="Google Shape;1131;g89b83309ac_0_4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7c2f2de20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g7c2f2de20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a:t>What is jira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Jira is a tool developed to assist teams in project management,</a:t>
            </a:r>
            <a:endParaRPr/>
          </a:p>
          <a:p>
            <a:pPr indent="0" lvl="0" marL="0" rtl="0" algn="l">
              <a:lnSpc>
                <a:spcPct val="100000"/>
              </a:lnSpc>
              <a:spcBef>
                <a:spcPts val="0"/>
              </a:spcBef>
              <a:spcAft>
                <a:spcPts val="0"/>
              </a:spcAft>
              <a:buSzPts val="1400"/>
              <a:buNone/>
            </a:pPr>
            <a:r>
              <a:rPr lang="tr-TR"/>
              <a:t> software bug tracking, and issue tracking.</a:t>
            </a:r>
            <a:endParaRPr/>
          </a:p>
          <a:p>
            <a:pPr indent="0" lvl="0" marL="0" rtl="0" algn="l">
              <a:lnSpc>
                <a:spcPct val="100000"/>
              </a:lnSpc>
              <a:spcBef>
                <a:spcPts val="0"/>
              </a:spcBef>
              <a:spcAft>
                <a:spcPts val="0"/>
              </a:spcAft>
              <a:buSzPts val="1400"/>
              <a:buNone/>
            </a:pPr>
            <a:r>
              <a:rPr lang="tr-TR"/>
              <a:t> In simple terms, it is an issue tracker. </a:t>
            </a:r>
            <a:endParaRPr/>
          </a:p>
          <a:p>
            <a:pPr indent="0" lvl="0" marL="0" rtl="0" algn="l">
              <a:lnSpc>
                <a:spcPct val="100000"/>
              </a:lnSpc>
              <a:spcBef>
                <a:spcPts val="0"/>
              </a:spcBef>
              <a:spcAft>
                <a:spcPts val="0"/>
              </a:spcAft>
              <a:buSzPts val="1400"/>
              <a:buNone/>
            </a:pPr>
            <a:r>
              <a:rPr lang="tr-TR"/>
              <a:t>Jira is widely used by large companies in software development and software testing. </a:t>
            </a:r>
            <a:endParaRPr/>
          </a:p>
          <a:p>
            <a:pPr indent="0" lvl="0" marL="0" rtl="0" algn="l">
              <a:lnSpc>
                <a:spcPct val="100000"/>
              </a:lnSpc>
              <a:spcBef>
                <a:spcPts val="0"/>
              </a:spcBef>
              <a:spcAft>
                <a:spcPts val="0"/>
              </a:spcAft>
              <a:buSzPts val="1400"/>
              <a:buNone/>
            </a:pPr>
            <a:r>
              <a:rPr lang="tr-TR"/>
              <a:t>It is a web-based and licensed product created by the Australian company Atlassian.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Is there anyone who know where the name jira comes? What jira means?</a:t>
            </a:r>
            <a:endParaRPr/>
          </a:p>
          <a:p>
            <a:pPr indent="0" lvl="0" marL="0" rtl="0" algn="l">
              <a:lnSpc>
                <a:spcPct val="100000"/>
              </a:lnSpc>
              <a:spcBef>
                <a:spcPts val="0"/>
              </a:spcBef>
              <a:spcAft>
                <a:spcPts val="0"/>
              </a:spcAft>
              <a:buSzPts val="1400"/>
              <a:buNone/>
            </a:pPr>
            <a:r>
              <a:rPr lang="tr-TR"/>
              <a:t>The name "Jira" is derived from the abbreviation of Gojira,</a:t>
            </a:r>
            <a:endParaRPr/>
          </a:p>
          <a:p>
            <a:pPr indent="0" lvl="0" marL="0" rtl="0" algn="l">
              <a:lnSpc>
                <a:spcPct val="100000"/>
              </a:lnSpc>
              <a:spcBef>
                <a:spcPts val="0"/>
              </a:spcBef>
              <a:spcAft>
                <a:spcPts val="0"/>
              </a:spcAft>
              <a:buSzPts val="1400"/>
              <a:buNone/>
            </a:pPr>
            <a:r>
              <a:rPr lang="tr-TR"/>
              <a:t> which is Japanese for Godzilla. It refers to the rival Bugzilla.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771a170a7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g771a170a7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400"/>
              <a:buNone/>
            </a:pPr>
            <a:r>
              <a:rPr lang="tr-TR"/>
              <a:t>When Jira was launched in 2002, it was seen as an issue tracking software used by software developers.</a:t>
            </a:r>
            <a:endParaRPr/>
          </a:p>
          <a:p>
            <a:pPr indent="0" lvl="0" marL="0" rtl="0" algn="l">
              <a:spcBef>
                <a:spcPts val="0"/>
              </a:spcBef>
              <a:spcAft>
                <a:spcPts val="0"/>
              </a:spcAft>
              <a:buSzPts val="1400"/>
              <a:buNone/>
            </a:pPr>
            <a:r>
              <a:t/>
            </a:r>
            <a:endParaRPr/>
          </a:p>
          <a:p>
            <a:pPr indent="0" lvl="0" marL="0" rtl="0" algn="l">
              <a:spcBef>
                <a:spcPts val="0"/>
              </a:spcBef>
              <a:spcAft>
                <a:spcPts val="0"/>
              </a:spcAft>
              <a:buSzPts val="1400"/>
              <a:buNone/>
            </a:pPr>
            <a:r>
              <a:rPr lang="tr-TR"/>
              <a:t>Later, this application was accepted as a project management tool by software companies and also other organizations.</a:t>
            </a:r>
            <a:endParaRPr/>
          </a:p>
          <a:p>
            <a:pPr indent="0" lvl="0" marL="0" rtl="0" algn="l">
              <a:spcBef>
                <a:spcPts val="0"/>
              </a:spcBef>
              <a:spcAft>
                <a:spcPts val="0"/>
              </a:spcAft>
              <a:buSzPts val="1400"/>
              <a:buNone/>
            </a:pPr>
            <a:r>
              <a:t/>
            </a:r>
            <a:endParaRPr/>
          </a:p>
          <a:p>
            <a:pPr indent="0" lvl="0" marL="0" rtl="0" algn="l">
              <a:spcBef>
                <a:spcPts val="0"/>
              </a:spcBef>
              <a:spcAft>
                <a:spcPts val="0"/>
              </a:spcAft>
              <a:buSzPts val="1400"/>
              <a:buNone/>
            </a:pPr>
            <a:r>
              <a:rPr lang="tr-TR"/>
              <a:t>You can create your business-based processes into digital boards and open tickets or issues. You can drag the issues create your own workflows in Jira. </a:t>
            </a:r>
            <a:endParaRPr/>
          </a:p>
          <a:p>
            <a:pPr indent="0" lvl="0" marL="0" rtl="0" algn="l">
              <a:spcBef>
                <a:spcPts val="0"/>
              </a:spcBef>
              <a:spcAft>
                <a:spcPts val="0"/>
              </a:spcAft>
              <a:buSzPts val="1400"/>
              <a:buNone/>
            </a:pPr>
            <a:r>
              <a:t/>
            </a:r>
            <a:endParaRPr/>
          </a:p>
          <a:p>
            <a:pPr indent="0" lvl="0" marL="0" rtl="0" algn="l">
              <a:spcBef>
                <a:spcPts val="0"/>
              </a:spcBef>
              <a:spcAft>
                <a:spcPts val="0"/>
              </a:spcAft>
              <a:buSzPts val="1400"/>
              <a:buNone/>
            </a:pPr>
            <a:r>
              <a:rPr lang="tr-TR"/>
              <a:t>And by dragging and dropping these issues through various situations in your processes, you can enter relevant information throughout the process. Into tickets, into issues.</a:t>
            </a:r>
            <a:endParaRPr/>
          </a:p>
          <a:p>
            <a:pPr indent="0" lvl="0" marL="0" rtl="0" algn="l">
              <a:spcBef>
                <a:spcPts val="0"/>
              </a:spcBef>
              <a:spcAft>
                <a:spcPts val="0"/>
              </a:spcAft>
              <a:buSzPts val="1400"/>
              <a:buNone/>
            </a:pPr>
            <a:r>
              <a:t/>
            </a:r>
            <a:endParaRPr/>
          </a:p>
          <a:p>
            <a:pPr indent="0" lvl="0" marL="0" rtl="0" algn="l">
              <a:spcBef>
                <a:spcPts val="0"/>
              </a:spcBef>
              <a:spcAft>
                <a:spcPts val="0"/>
              </a:spcAft>
              <a:buSzPts val="1400"/>
              <a:buNone/>
            </a:pPr>
            <a:r>
              <a:rPr lang="tr-TR"/>
              <a:t>As they are used in agile project management you can think that  jira is a tool for scrum and kanban, </a:t>
            </a:r>
            <a:endParaRPr/>
          </a:p>
          <a:p>
            <a:pPr indent="0" lvl="0" marL="0" rtl="0" algn="l">
              <a:spcBef>
                <a:spcPts val="0"/>
              </a:spcBef>
              <a:spcAft>
                <a:spcPts val="0"/>
              </a:spcAft>
              <a:buSzPts val="1400"/>
              <a:buNone/>
            </a:pPr>
            <a:r>
              <a:rPr lang="tr-TR"/>
              <a:t>but you can also use it in any company and  in any project.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771a170a7d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g771a170a7d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r-TR"/>
              <a:t>as a </a:t>
            </a:r>
            <a:r>
              <a:rPr lang="tr-TR"/>
              <a:t>Leverage for project management technology, it allows teams to focus on their work.</a:t>
            </a:r>
            <a:endParaRPr/>
          </a:p>
          <a:p>
            <a:pPr indent="0" lvl="0" marL="0" rtl="0" algn="l">
              <a:lnSpc>
                <a:spcPct val="100000"/>
              </a:lnSpc>
              <a:spcBef>
                <a:spcPts val="0"/>
              </a:spcBef>
              <a:spcAft>
                <a:spcPts val="0"/>
              </a:spcAft>
              <a:buNone/>
            </a:pPr>
            <a:r>
              <a:rPr lang="tr-TR"/>
              <a:t>Makes it easy in  planning, organizing and completing work.</a:t>
            </a:r>
            <a:endParaRPr/>
          </a:p>
          <a:p>
            <a:pPr indent="0" lvl="0" marL="0" rtl="0" algn="l">
              <a:lnSpc>
                <a:spcPct val="100000"/>
              </a:lnSpc>
              <a:spcBef>
                <a:spcPts val="0"/>
              </a:spcBef>
              <a:spcAft>
                <a:spcPts val="0"/>
              </a:spcAft>
              <a:buNone/>
            </a:pPr>
            <a:r>
              <a:rPr lang="tr-TR"/>
              <a:t>Using project boards, reports and dashboards, it makes  everything </a:t>
            </a:r>
            <a:r>
              <a:rPr lang="tr-TR"/>
              <a:t>visual</a:t>
            </a:r>
            <a:r>
              <a:rPr lang="tr-TR"/>
              <a:t> </a:t>
            </a:r>
            <a:endParaRPr/>
          </a:p>
          <a:p>
            <a:pPr indent="0" lvl="0" marL="0" rtl="0" algn="l">
              <a:lnSpc>
                <a:spcPct val="100000"/>
              </a:lnSpc>
              <a:spcBef>
                <a:spcPts val="0"/>
              </a:spcBef>
              <a:spcAft>
                <a:spcPts val="0"/>
              </a:spcAft>
              <a:buNone/>
            </a:pPr>
            <a:r>
              <a:rPr lang="tr-TR"/>
              <a:t>Facilitates team communication.</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tr-TR"/>
              <a:t>As a summery</a:t>
            </a:r>
            <a:endParaRPr/>
          </a:p>
          <a:p>
            <a:pPr indent="0" lvl="0" marL="0" rtl="0" algn="l">
              <a:lnSpc>
                <a:spcPct val="100000"/>
              </a:lnSpc>
              <a:spcBef>
                <a:spcPts val="0"/>
              </a:spcBef>
              <a:spcAft>
                <a:spcPts val="0"/>
              </a:spcAft>
              <a:buNone/>
            </a:pPr>
            <a:r>
              <a:rPr lang="tr-TR"/>
              <a:t>You can;</a:t>
            </a:r>
            <a:endParaRPr/>
          </a:p>
          <a:p>
            <a:pPr indent="-317500" lvl="0" marL="457200" rtl="0" algn="l">
              <a:lnSpc>
                <a:spcPct val="100000"/>
              </a:lnSpc>
              <a:spcBef>
                <a:spcPts val="0"/>
              </a:spcBef>
              <a:spcAft>
                <a:spcPts val="0"/>
              </a:spcAft>
              <a:buSzPts val="1400"/>
              <a:buChar char="●"/>
            </a:pPr>
            <a:r>
              <a:rPr lang="tr-TR"/>
              <a:t>Schedule and record work, </a:t>
            </a:r>
            <a:endParaRPr/>
          </a:p>
          <a:p>
            <a:pPr indent="-317500" lvl="0" marL="457200" rtl="0" algn="l">
              <a:lnSpc>
                <a:spcPct val="100000"/>
              </a:lnSpc>
              <a:spcBef>
                <a:spcPts val="0"/>
              </a:spcBef>
              <a:spcAft>
                <a:spcPts val="0"/>
              </a:spcAft>
              <a:buSzPts val="1400"/>
              <a:buChar char="●"/>
            </a:pPr>
            <a:r>
              <a:rPr lang="tr-TR"/>
              <a:t>manage project pipelines, </a:t>
            </a:r>
            <a:endParaRPr/>
          </a:p>
          <a:p>
            <a:pPr indent="-317500" lvl="0" marL="457200" rtl="0" algn="l">
              <a:lnSpc>
                <a:spcPct val="100000"/>
              </a:lnSpc>
              <a:spcBef>
                <a:spcPts val="0"/>
              </a:spcBef>
              <a:spcAft>
                <a:spcPts val="0"/>
              </a:spcAft>
              <a:buSzPts val="1400"/>
              <a:buChar char="●"/>
            </a:pPr>
            <a:r>
              <a:rPr lang="tr-TR"/>
              <a:t>report and fix bugs, </a:t>
            </a:r>
            <a:endParaRPr/>
          </a:p>
          <a:p>
            <a:pPr indent="-317500" lvl="0" marL="457200" rtl="0" algn="l">
              <a:lnSpc>
                <a:spcPct val="100000"/>
              </a:lnSpc>
              <a:spcBef>
                <a:spcPts val="0"/>
              </a:spcBef>
              <a:spcAft>
                <a:spcPts val="0"/>
              </a:spcAft>
              <a:buSzPts val="1400"/>
              <a:buChar char="●"/>
            </a:pPr>
            <a:r>
              <a:rPr lang="tr-TR"/>
              <a:t>ordering issues - </a:t>
            </a:r>
            <a:endParaRPr/>
          </a:p>
          <a:p>
            <a:pPr indent="-317500" lvl="0" marL="457200" rtl="0" algn="l">
              <a:lnSpc>
                <a:spcPct val="100000"/>
              </a:lnSpc>
              <a:spcBef>
                <a:spcPts val="0"/>
              </a:spcBef>
              <a:spcAft>
                <a:spcPts val="0"/>
              </a:spcAft>
              <a:buSzPts val="1400"/>
              <a:buChar char="●"/>
            </a:pPr>
            <a:r>
              <a:rPr lang="tr-TR"/>
              <a:t>report time and monitor progress, </a:t>
            </a:r>
            <a:endParaRPr/>
          </a:p>
          <a:p>
            <a:pPr indent="-317500" lvl="0" marL="457200" rtl="0" algn="l">
              <a:lnSpc>
                <a:spcPct val="100000"/>
              </a:lnSpc>
              <a:spcBef>
                <a:spcPts val="0"/>
              </a:spcBef>
              <a:spcAft>
                <a:spcPts val="0"/>
              </a:spcAft>
              <a:buSzPts val="1400"/>
              <a:buChar char="●"/>
            </a:pPr>
            <a:r>
              <a:rPr lang="tr-TR"/>
              <a:t>track changes and tasks, and </a:t>
            </a:r>
            <a:endParaRPr/>
          </a:p>
          <a:p>
            <a:pPr indent="-317500" lvl="0" marL="457200" rtl="0" algn="l">
              <a:lnSpc>
                <a:spcPct val="100000"/>
              </a:lnSpc>
              <a:spcBef>
                <a:spcPts val="0"/>
              </a:spcBef>
              <a:spcAft>
                <a:spcPts val="0"/>
              </a:spcAft>
              <a:buSzPts val="1400"/>
              <a:buChar char="●"/>
            </a:pPr>
            <a:r>
              <a:rPr lang="tr-TR"/>
              <a:t>keep an authoritative, historical, and legal record.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771a170a7d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g771a170a7d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a:t>And who uses jira</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We will talk about the teams and companies that use Jira.</a:t>
            </a:r>
            <a:endParaRPr/>
          </a:p>
          <a:p>
            <a:pPr indent="0" lvl="0" marL="0" rtl="0" algn="l">
              <a:lnSpc>
                <a:spcPct val="100000"/>
              </a:lnSpc>
              <a:spcBef>
                <a:spcPts val="0"/>
              </a:spcBef>
              <a:spcAft>
                <a:spcPts val="0"/>
              </a:spcAft>
              <a:buSzPts val="1400"/>
              <a:buNone/>
            </a:pPr>
            <a:r>
              <a:rPr lang="tr-TR"/>
              <a:t>maybe software teams can use it in general but also a whole company can use it if it is suitable for their use.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Jira Software was released in 2002 as an issue tracking and project management tool for teams.</a:t>
            </a:r>
            <a:endParaRPr/>
          </a:p>
          <a:p>
            <a:pPr indent="0" lvl="0" marL="0" rtl="0" algn="l">
              <a:lnSpc>
                <a:spcPct val="100000"/>
              </a:lnSpc>
              <a:spcBef>
                <a:spcPts val="0"/>
              </a:spcBef>
              <a:spcAft>
                <a:spcPts val="0"/>
              </a:spcAft>
              <a:buSzPts val="1400"/>
              <a:buNone/>
            </a:pPr>
            <a:r>
              <a:rPr lang="tr-TR"/>
              <a:t> Since then, more than 65,000 companies worldwide have used and adopted Jira. </a:t>
            </a:r>
            <a:endParaRPr/>
          </a:p>
          <a:p>
            <a:pPr indent="0" lvl="0" marL="0" rtl="0" algn="l">
              <a:lnSpc>
                <a:spcPct val="100000"/>
              </a:lnSpc>
              <a:spcBef>
                <a:spcPts val="0"/>
              </a:spcBef>
              <a:spcAft>
                <a:spcPts val="0"/>
              </a:spcAft>
              <a:buSzPts val="1400"/>
              <a:buNone/>
            </a:pPr>
            <a:r>
              <a:rPr lang="tr-TR"/>
              <a:t>Why, It works with the flexibility to support all kinds of projects and thousands of applications and integrations.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More than 65,000 companies around the world use Jira Software to manage their projects.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Jira is used by teams of 2 and 2000 people in companies of all sizes.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1076325" y="1863600"/>
            <a:ext cx="4962600" cy="14163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SzPts val="4800"/>
              <a:buNone/>
              <a:defRPr>
                <a:solidFill>
                  <a:srgbClr val="5190CE"/>
                </a:solidFill>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p:txBody>
      </p:sp>
      <p:sp>
        <p:nvSpPr>
          <p:cNvPr id="12" name="Google Shape;12;p2"/>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 name="Google Shape;13;p2"/>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14" name="Google Shape;14;p2"/>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68" name="Shape 68"/>
        <p:cNvGrpSpPr/>
        <p:nvPr/>
      </p:nvGrpSpPr>
      <p:grpSpPr>
        <a:xfrm>
          <a:off x="0" y="0"/>
          <a:ext cx="0" cy="0"/>
          <a:chOff x="0" y="0"/>
          <a:chExt cx="0" cy="0"/>
        </a:xfrm>
      </p:grpSpPr>
      <p:sp>
        <p:nvSpPr>
          <p:cNvPr id="69" name="Google Shape;69;p12"/>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29ED4"/>
              </a:solidFill>
              <a:latin typeface="Arial"/>
              <a:ea typeface="Arial"/>
              <a:cs typeface="Arial"/>
              <a:sym typeface="Arial"/>
            </a:endParaRPr>
          </a:p>
        </p:txBody>
      </p:sp>
      <p:sp>
        <p:nvSpPr>
          <p:cNvPr id="70" name="Google Shape;70;p12"/>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71" name="Google Shape;71;p12"/>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72" name="Google Shape;72;p12"/>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7" name="Shape 77"/>
        <p:cNvGrpSpPr/>
        <p:nvPr/>
      </p:nvGrpSpPr>
      <p:grpSpPr>
        <a:xfrm>
          <a:off x="0" y="0"/>
          <a:ext cx="0" cy="0"/>
          <a:chOff x="0" y="0"/>
          <a:chExt cx="0" cy="0"/>
        </a:xfrm>
      </p:grpSpPr>
      <p:sp>
        <p:nvSpPr>
          <p:cNvPr id="78" name="Google Shape;78;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9" name="Google Shape;79;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0" name="Google Shape;80;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1" name="Shape 81"/>
        <p:cNvGrpSpPr/>
        <p:nvPr/>
      </p:nvGrpSpPr>
      <p:grpSpPr>
        <a:xfrm>
          <a:off x="0" y="0"/>
          <a:ext cx="0" cy="0"/>
          <a:chOff x="0" y="0"/>
          <a:chExt cx="0" cy="0"/>
        </a:xfrm>
      </p:grpSpPr>
      <p:sp>
        <p:nvSpPr>
          <p:cNvPr id="82" name="Google Shape;82;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3" name="Google Shape;83;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sp>
        <p:nvSpPr>
          <p:cNvPr id="85" name="Google Shape;8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6" name="Google Shape;86;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7" name="Google Shape;8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8" name="Shape 88"/>
        <p:cNvGrpSpPr/>
        <p:nvPr/>
      </p:nvGrpSpPr>
      <p:grpSpPr>
        <a:xfrm>
          <a:off x="0" y="0"/>
          <a:ext cx="0" cy="0"/>
          <a:chOff x="0" y="0"/>
          <a:chExt cx="0" cy="0"/>
        </a:xfrm>
      </p:grpSpPr>
      <p:sp>
        <p:nvSpPr>
          <p:cNvPr id="89" name="Google Shape;8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0" name="Google Shape;90;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1" name="Google Shape;91;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2" name="Google Shape;9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3" name="Shape 93"/>
        <p:cNvGrpSpPr/>
        <p:nvPr/>
      </p:nvGrpSpPr>
      <p:grpSpPr>
        <a:xfrm>
          <a:off x="0" y="0"/>
          <a:ext cx="0" cy="0"/>
          <a:chOff x="0" y="0"/>
          <a:chExt cx="0" cy="0"/>
        </a:xfrm>
      </p:grpSpPr>
      <p:sp>
        <p:nvSpPr>
          <p:cNvPr id="94" name="Google Shape;9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5" name="Google Shape;9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6" name="Shape 96"/>
        <p:cNvGrpSpPr/>
        <p:nvPr/>
      </p:nvGrpSpPr>
      <p:grpSpPr>
        <a:xfrm>
          <a:off x="0" y="0"/>
          <a:ext cx="0" cy="0"/>
          <a:chOff x="0" y="0"/>
          <a:chExt cx="0" cy="0"/>
        </a:xfrm>
      </p:grpSpPr>
      <p:sp>
        <p:nvSpPr>
          <p:cNvPr id="97" name="Google Shape;97;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8" name="Google Shape;98;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9" name="Google Shape;9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0" name="Shape 100"/>
        <p:cNvGrpSpPr/>
        <p:nvPr/>
      </p:nvGrpSpPr>
      <p:grpSpPr>
        <a:xfrm>
          <a:off x="0" y="0"/>
          <a:ext cx="0" cy="0"/>
          <a:chOff x="0" y="0"/>
          <a:chExt cx="0" cy="0"/>
        </a:xfrm>
      </p:grpSpPr>
      <p:sp>
        <p:nvSpPr>
          <p:cNvPr id="101" name="Google Shape;101;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2" name="Google Shape;10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3" name="Shape 103"/>
        <p:cNvGrpSpPr/>
        <p:nvPr/>
      </p:nvGrpSpPr>
      <p:grpSpPr>
        <a:xfrm>
          <a:off x="0" y="0"/>
          <a:ext cx="0" cy="0"/>
          <a:chOff x="0" y="0"/>
          <a:chExt cx="0" cy="0"/>
        </a:xfrm>
      </p:grpSpPr>
      <p:sp>
        <p:nvSpPr>
          <p:cNvPr id="104" name="Google Shape;104;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6" name="Google Shape;106;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7" name="Google Shape;107;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8" name="Google Shape;108;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9" name="Shape 109"/>
        <p:cNvGrpSpPr/>
        <p:nvPr/>
      </p:nvGrpSpPr>
      <p:grpSpPr>
        <a:xfrm>
          <a:off x="0" y="0"/>
          <a:ext cx="0" cy="0"/>
          <a:chOff x="0" y="0"/>
          <a:chExt cx="0" cy="0"/>
        </a:xfrm>
      </p:grpSpPr>
      <p:sp>
        <p:nvSpPr>
          <p:cNvPr id="110" name="Google Shape;110;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11" name="Google Shape;111;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Subtitle">
    <p:spTree>
      <p:nvGrpSpPr>
        <p:cNvPr id="15" name="Shape 15"/>
        <p:cNvGrpSpPr/>
        <p:nvPr/>
      </p:nvGrpSpPr>
      <p:grpSpPr>
        <a:xfrm>
          <a:off x="0" y="0"/>
          <a:ext cx="0" cy="0"/>
          <a:chOff x="0" y="0"/>
          <a:chExt cx="0" cy="0"/>
        </a:xfrm>
      </p:grpSpPr>
      <p:sp>
        <p:nvSpPr>
          <p:cNvPr id="16" name="Google Shape;16;p3"/>
          <p:cNvSpPr txBox="1"/>
          <p:nvPr>
            <p:ph type="ctrTitle"/>
          </p:nvPr>
        </p:nvSpPr>
        <p:spPr>
          <a:xfrm>
            <a:off x="1085850" y="1991850"/>
            <a:ext cx="4676700" cy="11598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SzPts val="4800"/>
              <a:buNone/>
              <a:defRPr sz="4800">
                <a:solidFill>
                  <a:srgbClr val="5B92CA"/>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p:txBody>
      </p:sp>
      <p:sp>
        <p:nvSpPr>
          <p:cNvPr id="17" name="Google Shape;17;p3"/>
          <p:cNvSpPr txBox="1"/>
          <p:nvPr>
            <p:ph idx="1" type="subTitle"/>
          </p:nvPr>
        </p:nvSpPr>
        <p:spPr>
          <a:xfrm>
            <a:off x="1085850" y="3287726"/>
            <a:ext cx="4676700" cy="3837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p:txBody>
      </p:sp>
      <p:sp>
        <p:nvSpPr>
          <p:cNvPr id="18" name="Google Shape;18;p3"/>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 name="Google Shape;19;p3"/>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20" name="Google Shape;20;p3"/>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2" name="Shape 112"/>
        <p:cNvGrpSpPr/>
        <p:nvPr/>
      </p:nvGrpSpPr>
      <p:grpSpPr>
        <a:xfrm>
          <a:off x="0" y="0"/>
          <a:ext cx="0" cy="0"/>
          <a:chOff x="0" y="0"/>
          <a:chExt cx="0" cy="0"/>
        </a:xfrm>
      </p:grpSpPr>
      <p:sp>
        <p:nvSpPr>
          <p:cNvPr id="113" name="Google Shape;113;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4" name="Google Shape;114;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15" name="Google Shape;115;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6" name="Shape 116"/>
        <p:cNvGrpSpPr/>
        <p:nvPr/>
      </p:nvGrpSpPr>
      <p:grpSpPr>
        <a:xfrm>
          <a:off x="0" y="0"/>
          <a:ext cx="0" cy="0"/>
          <a:chOff x="0" y="0"/>
          <a:chExt cx="0" cy="0"/>
        </a:xfrm>
      </p:grpSpPr>
      <p:sp>
        <p:nvSpPr>
          <p:cNvPr id="117" name="Google Shape;117;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1" name="Shape 21"/>
        <p:cNvGrpSpPr/>
        <p:nvPr/>
      </p:nvGrpSpPr>
      <p:grpSpPr>
        <a:xfrm>
          <a:off x="0" y="0"/>
          <a:ext cx="0" cy="0"/>
          <a:chOff x="0" y="0"/>
          <a:chExt cx="0" cy="0"/>
        </a:xfrm>
      </p:grpSpPr>
      <p:sp>
        <p:nvSpPr>
          <p:cNvPr id="22" name="Google Shape;22;p4"/>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4"/>
          <p:cNvSpPr/>
          <p:nvPr/>
        </p:nvSpPr>
        <p:spPr>
          <a:xfrm rot="5400000">
            <a:off x="-100350" y="292998"/>
            <a:ext cx="468600" cy="2679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4"/>
          <p:cNvSpPr txBox="1"/>
          <p:nvPr>
            <p:ph type="title"/>
          </p:nvPr>
        </p:nvSpPr>
        <p:spPr>
          <a:xfrm>
            <a:off x="457200" y="192648"/>
            <a:ext cx="5640900" cy="10827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p:txBody>
      </p:sp>
      <p:sp>
        <p:nvSpPr>
          <p:cNvPr id="25" name="Google Shape;25;p4"/>
          <p:cNvSpPr txBox="1"/>
          <p:nvPr>
            <p:ph idx="1" type="body"/>
          </p:nvPr>
        </p:nvSpPr>
        <p:spPr>
          <a:xfrm>
            <a:off x="501500" y="1508650"/>
            <a:ext cx="6605700" cy="36033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600"/>
              </a:spcBef>
              <a:spcAft>
                <a:spcPts val="0"/>
              </a:spcAft>
              <a:buClr>
                <a:srgbClr val="741B47"/>
              </a:buClr>
              <a:buSzPts val="1800"/>
              <a:buChar char="▸"/>
              <a:defRPr/>
            </a:lvl1pPr>
            <a:lvl2pPr indent="-342900" lvl="1" marL="914400" algn="l">
              <a:lnSpc>
                <a:spcPct val="110000"/>
              </a:lnSpc>
              <a:spcBef>
                <a:spcPts val="600"/>
              </a:spcBef>
              <a:spcAft>
                <a:spcPts val="0"/>
              </a:spcAft>
              <a:buClr>
                <a:srgbClr val="741B47"/>
              </a:buClr>
              <a:buSzPts val="1800"/>
              <a:buChar char="▹"/>
              <a:defRPr/>
            </a:lvl2pPr>
            <a:lvl3pPr indent="-342900" lvl="2" marL="1371600" algn="l">
              <a:lnSpc>
                <a:spcPct val="110000"/>
              </a:lnSpc>
              <a:spcBef>
                <a:spcPts val="600"/>
              </a:spcBef>
              <a:spcAft>
                <a:spcPts val="0"/>
              </a:spcAft>
              <a:buClr>
                <a:srgbClr val="741B47"/>
              </a:buClr>
              <a:buSzPts val="1800"/>
              <a:buChar char="▹"/>
              <a:defRPr/>
            </a:lvl3pPr>
            <a:lvl4pPr indent="-355600" lvl="3" marL="1828800" algn="l">
              <a:lnSpc>
                <a:spcPct val="110000"/>
              </a:lnSpc>
              <a:spcBef>
                <a:spcPts val="600"/>
              </a:spcBef>
              <a:spcAft>
                <a:spcPts val="0"/>
              </a:spcAft>
              <a:buClr>
                <a:srgbClr val="741B47"/>
              </a:buClr>
              <a:buSzPts val="2000"/>
              <a:buChar char="▹"/>
              <a:defRPr/>
            </a:lvl4pPr>
            <a:lvl5pPr indent="-355600" lvl="4" marL="2286000" algn="l">
              <a:lnSpc>
                <a:spcPct val="110000"/>
              </a:lnSpc>
              <a:spcBef>
                <a:spcPts val="600"/>
              </a:spcBef>
              <a:spcAft>
                <a:spcPts val="0"/>
              </a:spcAft>
              <a:buClr>
                <a:srgbClr val="741B47"/>
              </a:buClr>
              <a:buSzPts val="2000"/>
              <a:buChar char="▹"/>
              <a:defRPr/>
            </a:lvl5pPr>
            <a:lvl6pPr indent="-355600" lvl="5" marL="2743200" algn="l">
              <a:lnSpc>
                <a:spcPct val="110000"/>
              </a:lnSpc>
              <a:spcBef>
                <a:spcPts val="600"/>
              </a:spcBef>
              <a:spcAft>
                <a:spcPts val="0"/>
              </a:spcAft>
              <a:buClr>
                <a:srgbClr val="741B47"/>
              </a:buClr>
              <a:buSzPts val="2000"/>
              <a:buChar char="▹"/>
              <a:defRPr/>
            </a:lvl6pPr>
            <a:lvl7pPr indent="-355600" lvl="6" marL="3200400" algn="l">
              <a:lnSpc>
                <a:spcPct val="110000"/>
              </a:lnSpc>
              <a:spcBef>
                <a:spcPts val="600"/>
              </a:spcBef>
              <a:spcAft>
                <a:spcPts val="0"/>
              </a:spcAft>
              <a:buClr>
                <a:srgbClr val="741B47"/>
              </a:buClr>
              <a:buSzPts val="2000"/>
              <a:buChar char="▹"/>
              <a:defRPr/>
            </a:lvl7pPr>
            <a:lvl8pPr indent="-355600" lvl="7" marL="3657600" algn="l">
              <a:lnSpc>
                <a:spcPct val="110000"/>
              </a:lnSpc>
              <a:spcBef>
                <a:spcPts val="600"/>
              </a:spcBef>
              <a:spcAft>
                <a:spcPts val="0"/>
              </a:spcAft>
              <a:buClr>
                <a:srgbClr val="741B47"/>
              </a:buClr>
              <a:buSzPts val="2000"/>
              <a:buChar char="▹"/>
              <a:defRPr/>
            </a:lvl8pPr>
            <a:lvl9pPr indent="-355600" lvl="8" marL="4114800" algn="l">
              <a:lnSpc>
                <a:spcPct val="110000"/>
              </a:lnSpc>
              <a:spcBef>
                <a:spcPts val="600"/>
              </a:spcBef>
              <a:spcAft>
                <a:spcPts val="0"/>
              </a:spcAft>
              <a:buClr>
                <a:srgbClr val="741B47"/>
              </a:buClr>
              <a:buSzPts val="2000"/>
              <a:buChar char="▹"/>
              <a:defRPr/>
            </a:lvl9pPr>
          </a:lstStyle>
          <a:p/>
        </p:txBody>
      </p:sp>
      <p:sp>
        <p:nvSpPr>
          <p:cNvPr id="26" name="Google Shape;26;p4"/>
          <p:cNvSpPr txBox="1"/>
          <p:nvPr>
            <p:ph idx="12" type="sldNum"/>
          </p:nvPr>
        </p:nvSpPr>
        <p:spPr>
          <a:xfrm>
            <a:off x="8909123" y="4934346"/>
            <a:ext cx="205500" cy="177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27" name="Google Shape;27;p4"/>
          <p:cNvPicPr preferRelativeResize="0"/>
          <p:nvPr/>
        </p:nvPicPr>
        <p:blipFill rotWithShape="1">
          <a:blip r:embed="rId2">
            <a:alphaModFix/>
          </a:blip>
          <a:srcRect b="0" l="0" r="0" t="0"/>
          <a:stretch/>
        </p:blipFill>
        <p:spPr>
          <a:xfrm>
            <a:off x="69266" y="4849238"/>
            <a:ext cx="1269600" cy="272225"/>
          </a:xfrm>
          <a:prstGeom prst="rect">
            <a:avLst/>
          </a:prstGeom>
          <a:noFill/>
          <a:ln>
            <a:noFill/>
          </a:ln>
        </p:spPr>
      </p:pic>
      <p:sp>
        <p:nvSpPr>
          <p:cNvPr id="28" name="Google Shape;28;p4"/>
          <p:cNvSpPr txBox="1"/>
          <p:nvPr/>
        </p:nvSpPr>
        <p:spPr>
          <a:xfrm>
            <a:off x="1264600" y="46924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 name="Shape 29"/>
        <p:cNvGrpSpPr/>
        <p:nvPr/>
      </p:nvGrpSpPr>
      <p:grpSpPr>
        <a:xfrm>
          <a:off x="0" y="0"/>
          <a:ext cx="0" cy="0"/>
          <a:chOff x="0" y="0"/>
          <a:chExt cx="0" cy="0"/>
        </a:xfrm>
      </p:grpSpPr>
      <p:sp>
        <p:nvSpPr>
          <p:cNvPr id="30" name="Google Shape;30;p5"/>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29ED4"/>
              </a:solidFill>
              <a:latin typeface="Arial"/>
              <a:ea typeface="Arial"/>
              <a:cs typeface="Arial"/>
              <a:sym typeface="Arial"/>
            </a:endParaRPr>
          </a:p>
        </p:txBody>
      </p:sp>
      <p:sp>
        <p:nvSpPr>
          <p:cNvPr id="31" name="Google Shape;31;p5"/>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32" name="Google Shape;32;p5"/>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33" name="Google Shape;33;p5"/>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34" name="Shape 34"/>
        <p:cNvGrpSpPr/>
        <p:nvPr/>
      </p:nvGrpSpPr>
      <p:grpSpPr>
        <a:xfrm>
          <a:off x="0" y="0"/>
          <a:ext cx="0" cy="0"/>
          <a:chOff x="0" y="0"/>
          <a:chExt cx="0" cy="0"/>
        </a:xfrm>
      </p:grpSpPr>
      <p:sp>
        <p:nvSpPr>
          <p:cNvPr id="35" name="Google Shape;35;p6"/>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29ED4"/>
              </a:solidFill>
              <a:latin typeface="Arial"/>
              <a:ea typeface="Arial"/>
              <a:cs typeface="Arial"/>
              <a:sym typeface="Arial"/>
            </a:endParaRPr>
          </a:p>
        </p:txBody>
      </p:sp>
      <p:sp>
        <p:nvSpPr>
          <p:cNvPr id="36" name="Google Shape;36;p6"/>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37" name="Google Shape;37;p6"/>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38" name="Google Shape;38;p6"/>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44" name="Shape 44"/>
        <p:cNvGrpSpPr/>
        <p:nvPr/>
      </p:nvGrpSpPr>
      <p:grpSpPr>
        <a:xfrm>
          <a:off x="0" y="0"/>
          <a:ext cx="0" cy="0"/>
          <a:chOff x="0" y="0"/>
          <a:chExt cx="0" cy="0"/>
        </a:xfrm>
      </p:grpSpPr>
      <p:sp>
        <p:nvSpPr>
          <p:cNvPr id="45" name="Google Shape;45;p8"/>
          <p:cNvSpPr txBox="1"/>
          <p:nvPr>
            <p:ph type="ctrTitle"/>
          </p:nvPr>
        </p:nvSpPr>
        <p:spPr>
          <a:xfrm>
            <a:off x="1076325" y="1863600"/>
            <a:ext cx="4962600" cy="14163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SzPts val="4800"/>
              <a:buNone/>
              <a:defRPr>
                <a:solidFill>
                  <a:srgbClr val="5190CE"/>
                </a:solidFill>
              </a:defRPr>
            </a:lvl1pPr>
            <a:lvl2pPr lvl="1" rtl="0" algn="l">
              <a:lnSpc>
                <a:spcPct val="90000"/>
              </a:lnSpc>
              <a:spcBef>
                <a:spcPts val="0"/>
              </a:spcBef>
              <a:spcAft>
                <a:spcPts val="0"/>
              </a:spcAft>
              <a:buSzPts val="4800"/>
              <a:buNone/>
              <a:defRPr/>
            </a:lvl2pPr>
            <a:lvl3pPr lvl="2" rtl="0" algn="l">
              <a:lnSpc>
                <a:spcPct val="90000"/>
              </a:lnSpc>
              <a:spcBef>
                <a:spcPts val="0"/>
              </a:spcBef>
              <a:spcAft>
                <a:spcPts val="0"/>
              </a:spcAft>
              <a:buSzPts val="4800"/>
              <a:buNone/>
              <a:defRPr/>
            </a:lvl3pPr>
            <a:lvl4pPr lvl="3" rtl="0" algn="l">
              <a:lnSpc>
                <a:spcPct val="90000"/>
              </a:lnSpc>
              <a:spcBef>
                <a:spcPts val="0"/>
              </a:spcBef>
              <a:spcAft>
                <a:spcPts val="0"/>
              </a:spcAft>
              <a:buSzPts val="4800"/>
              <a:buNone/>
              <a:defRPr/>
            </a:lvl4pPr>
            <a:lvl5pPr lvl="4" rtl="0" algn="l">
              <a:lnSpc>
                <a:spcPct val="90000"/>
              </a:lnSpc>
              <a:spcBef>
                <a:spcPts val="0"/>
              </a:spcBef>
              <a:spcAft>
                <a:spcPts val="0"/>
              </a:spcAft>
              <a:buSzPts val="4800"/>
              <a:buNone/>
              <a:defRPr/>
            </a:lvl5pPr>
            <a:lvl6pPr lvl="5" rtl="0" algn="l">
              <a:lnSpc>
                <a:spcPct val="90000"/>
              </a:lnSpc>
              <a:spcBef>
                <a:spcPts val="0"/>
              </a:spcBef>
              <a:spcAft>
                <a:spcPts val="0"/>
              </a:spcAft>
              <a:buSzPts val="4800"/>
              <a:buNone/>
              <a:defRPr/>
            </a:lvl6pPr>
            <a:lvl7pPr lvl="6" rtl="0" algn="l">
              <a:lnSpc>
                <a:spcPct val="90000"/>
              </a:lnSpc>
              <a:spcBef>
                <a:spcPts val="0"/>
              </a:spcBef>
              <a:spcAft>
                <a:spcPts val="0"/>
              </a:spcAft>
              <a:buSzPts val="4800"/>
              <a:buNone/>
              <a:defRPr/>
            </a:lvl7pPr>
            <a:lvl8pPr lvl="7" rtl="0" algn="l">
              <a:lnSpc>
                <a:spcPct val="90000"/>
              </a:lnSpc>
              <a:spcBef>
                <a:spcPts val="0"/>
              </a:spcBef>
              <a:spcAft>
                <a:spcPts val="0"/>
              </a:spcAft>
              <a:buSzPts val="4800"/>
              <a:buNone/>
              <a:defRPr/>
            </a:lvl8pPr>
            <a:lvl9pPr lvl="8" rtl="0" algn="l">
              <a:lnSpc>
                <a:spcPct val="90000"/>
              </a:lnSpc>
              <a:spcBef>
                <a:spcPts val="0"/>
              </a:spcBef>
              <a:spcAft>
                <a:spcPts val="0"/>
              </a:spcAft>
              <a:buSzPts val="4800"/>
              <a:buNone/>
              <a:defRPr/>
            </a:lvl9pPr>
          </a:lstStyle>
          <a:p/>
        </p:txBody>
      </p:sp>
      <p:sp>
        <p:nvSpPr>
          <p:cNvPr id="46" name="Google Shape;46;p8"/>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 name="Google Shape;47;p8"/>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48" name="Google Shape;48;p8"/>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9"/>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29ED4"/>
              </a:solidFill>
              <a:latin typeface="Arial"/>
              <a:ea typeface="Arial"/>
              <a:cs typeface="Arial"/>
              <a:sym typeface="Arial"/>
            </a:endParaRPr>
          </a:p>
        </p:txBody>
      </p:sp>
      <p:sp>
        <p:nvSpPr>
          <p:cNvPr id="51" name="Google Shape;51;p9"/>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52" name="Google Shape;52;p9"/>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53" name="Google Shape;53;p9"/>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54" name="Shape 54"/>
        <p:cNvGrpSpPr/>
        <p:nvPr/>
      </p:nvGrpSpPr>
      <p:grpSpPr>
        <a:xfrm>
          <a:off x="0" y="0"/>
          <a:ext cx="0" cy="0"/>
          <a:chOff x="0" y="0"/>
          <a:chExt cx="0" cy="0"/>
        </a:xfrm>
      </p:grpSpPr>
      <p:sp>
        <p:nvSpPr>
          <p:cNvPr id="55" name="Google Shape;55;p10"/>
          <p:cNvSpPr txBox="1"/>
          <p:nvPr>
            <p:ph type="ctrTitle"/>
          </p:nvPr>
        </p:nvSpPr>
        <p:spPr>
          <a:xfrm>
            <a:off x="1085850" y="1991850"/>
            <a:ext cx="4676700" cy="1159800"/>
          </a:xfrm>
          <a:prstGeom prst="rect">
            <a:avLst/>
          </a:prstGeom>
          <a:noFill/>
          <a:ln>
            <a:noFill/>
          </a:ln>
        </p:spPr>
        <p:txBody>
          <a:bodyPr anchorCtr="0" anchor="b" bIns="0" lIns="0" spcFirstLastPara="1" rIns="0" wrap="square" tIns="0">
            <a:noAutofit/>
          </a:bodyPr>
          <a:lstStyle>
            <a:lvl1pPr lvl="0" rtl="0" algn="l">
              <a:lnSpc>
                <a:spcPct val="80000"/>
              </a:lnSpc>
              <a:spcBef>
                <a:spcPts val="0"/>
              </a:spcBef>
              <a:spcAft>
                <a:spcPts val="0"/>
              </a:spcAft>
              <a:buSzPts val="4800"/>
              <a:buNone/>
              <a:defRPr sz="4800">
                <a:solidFill>
                  <a:srgbClr val="5B92CA"/>
                </a:solidFill>
              </a:defRPr>
            </a:lvl1pPr>
            <a:lvl2pPr lvl="1" rtl="0" algn="l">
              <a:lnSpc>
                <a:spcPct val="80000"/>
              </a:lnSpc>
              <a:spcBef>
                <a:spcPts val="0"/>
              </a:spcBef>
              <a:spcAft>
                <a:spcPts val="0"/>
              </a:spcAft>
              <a:buSzPts val="4800"/>
              <a:buNone/>
              <a:defRPr sz="4800"/>
            </a:lvl2pPr>
            <a:lvl3pPr lvl="2" rtl="0" algn="l">
              <a:lnSpc>
                <a:spcPct val="80000"/>
              </a:lnSpc>
              <a:spcBef>
                <a:spcPts val="0"/>
              </a:spcBef>
              <a:spcAft>
                <a:spcPts val="0"/>
              </a:spcAft>
              <a:buSzPts val="4800"/>
              <a:buNone/>
              <a:defRPr sz="4800"/>
            </a:lvl3pPr>
            <a:lvl4pPr lvl="3" rtl="0" algn="l">
              <a:lnSpc>
                <a:spcPct val="80000"/>
              </a:lnSpc>
              <a:spcBef>
                <a:spcPts val="0"/>
              </a:spcBef>
              <a:spcAft>
                <a:spcPts val="0"/>
              </a:spcAft>
              <a:buSzPts val="4800"/>
              <a:buNone/>
              <a:defRPr sz="4800"/>
            </a:lvl4pPr>
            <a:lvl5pPr lvl="4" rtl="0" algn="l">
              <a:lnSpc>
                <a:spcPct val="80000"/>
              </a:lnSpc>
              <a:spcBef>
                <a:spcPts val="0"/>
              </a:spcBef>
              <a:spcAft>
                <a:spcPts val="0"/>
              </a:spcAft>
              <a:buSzPts val="4800"/>
              <a:buNone/>
              <a:defRPr sz="4800"/>
            </a:lvl5pPr>
            <a:lvl6pPr lvl="5" rtl="0" algn="l">
              <a:lnSpc>
                <a:spcPct val="80000"/>
              </a:lnSpc>
              <a:spcBef>
                <a:spcPts val="0"/>
              </a:spcBef>
              <a:spcAft>
                <a:spcPts val="0"/>
              </a:spcAft>
              <a:buSzPts val="4800"/>
              <a:buNone/>
              <a:defRPr sz="4800"/>
            </a:lvl6pPr>
            <a:lvl7pPr lvl="6" rtl="0" algn="l">
              <a:lnSpc>
                <a:spcPct val="80000"/>
              </a:lnSpc>
              <a:spcBef>
                <a:spcPts val="0"/>
              </a:spcBef>
              <a:spcAft>
                <a:spcPts val="0"/>
              </a:spcAft>
              <a:buSzPts val="4800"/>
              <a:buNone/>
              <a:defRPr sz="4800"/>
            </a:lvl7pPr>
            <a:lvl8pPr lvl="7" rtl="0" algn="l">
              <a:lnSpc>
                <a:spcPct val="80000"/>
              </a:lnSpc>
              <a:spcBef>
                <a:spcPts val="0"/>
              </a:spcBef>
              <a:spcAft>
                <a:spcPts val="0"/>
              </a:spcAft>
              <a:buSzPts val="4800"/>
              <a:buNone/>
              <a:defRPr sz="4800"/>
            </a:lvl8pPr>
            <a:lvl9pPr lvl="8" rtl="0" algn="l">
              <a:lnSpc>
                <a:spcPct val="80000"/>
              </a:lnSpc>
              <a:spcBef>
                <a:spcPts val="0"/>
              </a:spcBef>
              <a:spcAft>
                <a:spcPts val="0"/>
              </a:spcAft>
              <a:buSzPts val="4800"/>
              <a:buNone/>
              <a:defRPr sz="4800"/>
            </a:lvl9pPr>
          </a:lstStyle>
          <a:p/>
        </p:txBody>
      </p:sp>
      <p:sp>
        <p:nvSpPr>
          <p:cNvPr id="56" name="Google Shape;56;p10"/>
          <p:cNvSpPr txBox="1"/>
          <p:nvPr>
            <p:ph idx="1" type="subTitle"/>
          </p:nvPr>
        </p:nvSpPr>
        <p:spPr>
          <a:xfrm>
            <a:off x="1085850" y="3287726"/>
            <a:ext cx="4676700" cy="3837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Clr>
                <a:schemeClr val="dk2"/>
              </a:buClr>
              <a:buSzPts val="1800"/>
              <a:buNone/>
              <a:defRPr>
                <a:solidFill>
                  <a:schemeClr val="dk2"/>
                </a:solidFill>
              </a:defRPr>
            </a:lvl1pPr>
            <a:lvl2pPr lvl="1" rtl="0" algn="l">
              <a:lnSpc>
                <a:spcPct val="110000"/>
              </a:lnSpc>
              <a:spcBef>
                <a:spcPts val="0"/>
              </a:spcBef>
              <a:spcAft>
                <a:spcPts val="0"/>
              </a:spcAft>
              <a:buClr>
                <a:schemeClr val="dk2"/>
              </a:buClr>
              <a:buSzPts val="3000"/>
              <a:buNone/>
              <a:defRPr sz="3000">
                <a:solidFill>
                  <a:schemeClr val="dk2"/>
                </a:solidFill>
              </a:defRPr>
            </a:lvl2pPr>
            <a:lvl3pPr lvl="2" rtl="0" algn="l">
              <a:lnSpc>
                <a:spcPct val="110000"/>
              </a:lnSpc>
              <a:spcBef>
                <a:spcPts val="0"/>
              </a:spcBef>
              <a:spcAft>
                <a:spcPts val="0"/>
              </a:spcAft>
              <a:buClr>
                <a:schemeClr val="dk2"/>
              </a:buClr>
              <a:buSzPts val="3000"/>
              <a:buNone/>
              <a:defRPr sz="3000">
                <a:solidFill>
                  <a:schemeClr val="dk2"/>
                </a:solidFill>
              </a:defRPr>
            </a:lvl3pPr>
            <a:lvl4pPr lvl="3" rtl="0" algn="l">
              <a:lnSpc>
                <a:spcPct val="110000"/>
              </a:lnSpc>
              <a:spcBef>
                <a:spcPts val="0"/>
              </a:spcBef>
              <a:spcAft>
                <a:spcPts val="0"/>
              </a:spcAft>
              <a:buClr>
                <a:schemeClr val="dk2"/>
              </a:buClr>
              <a:buSzPts val="3000"/>
              <a:buNone/>
              <a:defRPr sz="3000">
                <a:solidFill>
                  <a:schemeClr val="dk2"/>
                </a:solidFill>
              </a:defRPr>
            </a:lvl4pPr>
            <a:lvl5pPr lvl="4" rtl="0" algn="l">
              <a:lnSpc>
                <a:spcPct val="110000"/>
              </a:lnSpc>
              <a:spcBef>
                <a:spcPts val="0"/>
              </a:spcBef>
              <a:spcAft>
                <a:spcPts val="0"/>
              </a:spcAft>
              <a:buClr>
                <a:schemeClr val="dk2"/>
              </a:buClr>
              <a:buSzPts val="3000"/>
              <a:buNone/>
              <a:defRPr sz="3000">
                <a:solidFill>
                  <a:schemeClr val="dk2"/>
                </a:solidFill>
              </a:defRPr>
            </a:lvl5pPr>
            <a:lvl6pPr lvl="5" rtl="0" algn="l">
              <a:lnSpc>
                <a:spcPct val="110000"/>
              </a:lnSpc>
              <a:spcBef>
                <a:spcPts val="0"/>
              </a:spcBef>
              <a:spcAft>
                <a:spcPts val="0"/>
              </a:spcAft>
              <a:buClr>
                <a:schemeClr val="dk2"/>
              </a:buClr>
              <a:buSzPts val="3000"/>
              <a:buNone/>
              <a:defRPr sz="3000">
                <a:solidFill>
                  <a:schemeClr val="dk2"/>
                </a:solidFill>
              </a:defRPr>
            </a:lvl6pPr>
            <a:lvl7pPr lvl="6" rtl="0" algn="l">
              <a:lnSpc>
                <a:spcPct val="110000"/>
              </a:lnSpc>
              <a:spcBef>
                <a:spcPts val="0"/>
              </a:spcBef>
              <a:spcAft>
                <a:spcPts val="0"/>
              </a:spcAft>
              <a:buClr>
                <a:schemeClr val="dk2"/>
              </a:buClr>
              <a:buSzPts val="3000"/>
              <a:buNone/>
              <a:defRPr sz="3000">
                <a:solidFill>
                  <a:schemeClr val="dk2"/>
                </a:solidFill>
              </a:defRPr>
            </a:lvl7pPr>
            <a:lvl8pPr lvl="7" rtl="0" algn="l">
              <a:lnSpc>
                <a:spcPct val="110000"/>
              </a:lnSpc>
              <a:spcBef>
                <a:spcPts val="0"/>
              </a:spcBef>
              <a:spcAft>
                <a:spcPts val="0"/>
              </a:spcAft>
              <a:buClr>
                <a:schemeClr val="dk2"/>
              </a:buClr>
              <a:buSzPts val="3000"/>
              <a:buNone/>
              <a:defRPr sz="3000">
                <a:solidFill>
                  <a:schemeClr val="dk2"/>
                </a:solidFill>
              </a:defRPr>
            </a:lvl8pPr>
            <a:lvl9pPr lvl="8" rtl="0" algn="l">
              <a:lnSpc>
                <a:spcPct val="110000"/>
              </a:lnSpc>
              <a:spcBef>
                <a:spcPts val="0"/>
              </a:spcBef>
              <a:spcAft>
                <a:spcPts val="0"/>
              </a:spcAft>
              <a:buClr>
                <a:schemeClr val="dk2"/>
              </a:buClr>
              <a:buSzPts val="3000"/>
              <a:buNone/>
              <a:defRPr sz="3000">
                <a:solidFill>
                  <a:schemeClr val="dk2"/>
                </a:solidFill>
              </a:defRPr>
            </a:lvl9pPr>
          </a:lstStyle>
          <a:p/>
        </p:txBody>
      </p:sp>
      <p:sp>
        <p:nvSpPr>
          <p:cNvPr id="57" name="Google Shape;57;p10"/>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 name="Google Shape;58;p10"/>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59" name="Google Shape;59;p10"/>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60" name="Shape 60"/>
        <p:cNvGrpSpPr/>
        <p:nvPr/>
      </p:nvGrpSpPr>
      <p:grpSpPr>
        <a:xfrm>
          <a:off x="0" y="0"/>
          <a:ext cx="0" cy="0"/>
          <a:chOff x="0" y="0"/>
          <a:chExt cx="0" cy="0"/>
        </a:xfrm>
      </p:grpSpPr>
      <p:sp>
        <p:nvSpPr>
          <p:cNvPr id="61" name="Google Shape;61;p11"/>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11"/>
          <p:cNvSpPr/>
          <p:nvPr/>
        </p:nvSpPr>
        <p:spPr>
          <a:xfrm rot="5400000">
            <a:off x="-100350" y="292998"/>
            <a:ext cx="468600" cy="2679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11"/>
          <p:cNvSpPr txBox="1"/>
          <p:nvPr>
            <p:ph type="title"/>
          </p:nvPr>
        </p:nvSpPr>
        <p:spPr>
          <a:xfrm>
            <a:off x="457200" y="192648"/>
            <a:ext cx="5640900" cy="10827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SzPts val="4800"/>
              <a:buNone/>
              <a:defRPr>
                <a:solidFill>
                  <a:srgbClr val="71A0CF"/>
                </a:solidFill>
              </a:defRPr>
            </a:lvl1pPr>
            <a:lvl2pPr lvl="1" rtl="0" algn="l">
              <a:lnSpc>
                <a:spcPct val="80000"/>
              </a:lnSpc>
              <a:spcBef>
                <a:spcPts val="0"/>
              </a:spcBef>
              <a:spcAft>
                <a:spcPts val="0"/>
              </a:spcAft>
              <a:buSzPts val="4800"/>
              <a:buNone/>
              <a:defRPr/>
            </a:lvl2pPr>
            <a:lvl3pPr lvl="2" rtl="0" algn="l">
              <a:lnSpc>
                <a:spcPct val="80000"/>
              </a:lnSpc>
              <a:spcBef>
                <a:spcPts val="0"/>
              </a:spcBef>
              <a:spcAft>
                <a:spcPts val="0"/>
              </a:spcAft>
              <a:buSzPts val="4800"/>
              <a:buNone/>
              <a:defRPr/>
            </a:lvl3pPr>
            <a:lvl4pPr lvl="3" rtl="0" algn="l">
              <a:lnSpc>
                <a:spcPct val="80000"/>
              </a:lnSpc>
              <a:spcBef>
                <a:spcPts val="0"/>
              </a:spcBef>
              <a:spcAft>
                <a:spcPts val="0"/>
              </a:spcAft>
              <a:buSzPts val="4800"/>
              <a:buNone/>
              <a:defRPr/>
            </a:lvl4pPr>
            <a:lvl5pPr lvl="4" rtl="0" algn="l">
              <a:lnSpc>
                <a:spcPct val="80000"/>
              </a:lnSpc>
              <a:spcBef>
                <a:spcPts val="0"/>
              </a:spcBef>
              <a:spcAft>
                <a:spcPts val="0"/>
              </a:spcAft>
              <a:buSzPts val="4800"/>
              <a:buNone/>
              <a:defRPr/>
            </a:lvl5pPr>
            <a:lvl6pPr lvl="5" rtl="0" algn="l">
              <a:lnSpc>
                <a:spcPct val="80000"/>
              </a:lnSpc>
              <a:spcBef>
                <a:spcPts val="0"/>
              </a:spcBef>
              <a:spcAft>
                <a:spcPts val="0"/>
              </a:spcAft>
              <a:buSzPts val="4800"/>
              <a:buNone/>
              <a:defRPr/>
            </a:lvl6pPr>
            <a:lvl7pPr lvl="6" rtl="0" algn="l">
              <a:lnSpc>
                <a:spcPct val="80000"/>
              </a:lnSpc>
              <a:spcBef>
                <a:spcPts val="0"/>
              </a:spcBef>
              <a:spcAft>
                <a:spcPts val="0"/>
              </a:spcAft>
              <a:buSzPts val="4800"/>
              <a:buNone/>
              <a:defRPr/>
            </a:lvl7pPr>
            <a:lvl8pPr lvl="7" rtl="0" algn="l">
              <a:lnSpc>
                <a:spcPct val="80000"/>
              </a:lnSpc>
              <a:spcBef>
                <a:spcPts val="0"/>
              </a:spcBef>
              <a:spcAft>
                <a:spcPts val="0"/>
              </a:spcAft>
              <a:buSzPts val="4800"/>
              <a:buNone/>
              <a:defRPr/>
            </a:lvl8pPr>
            <a:lvl9pPr lvl="8" rtl="0" algn="l">
              <a:lnSpc>
                <a:spcPct val="80000"/>
              </a:lnSpc>
              <a:spcBef>
                <a:spcPts val="0"/>
              </a:spcBef>
              <a:spcAft>
                <a:spcPts val="0"/>
              </a:spcAft>
              <a:buSzPts val="4800"/>
              <a:buNone/>
              <a:defRPr/>
            </a:lvl9pPr>
          </a:lstStyle>
          <a:p/>
        </p:txBody>
      </p:sp>
      <p:sp>
        <p:nvSpPr>
          <p:cNvPr id="64" name="Google Shape;64;p11"/>
          <p:cNvSpPr txBox="1"/>
          <p:nvPr>
            <p:ph idx="1" type="body"/>
          </p:nvPr>
        </p:nvSpPr>
        <p:spPr>
          <a:xfrm>
            <a:off x="501500" y="1508650"/>
            <a:ext cx="6605700" cy="3603300"/>
          </a:xfrm>
          <a:prstGeom prst="rect">
            <a:avLst/>
          </a:prstGeom>
          <a:noFill/>
          <a:ln>
            <a:noFill/>
          </a:ln>
        </p:spPr>
        <p:txBody>
          <a:bodyPr anchorCtr="0" anchor="t" bIns="0" lIns="0" spcFirstLastPara="1" rIns="0" wrap="square" tIns="0">
            <a:noAutofit/>
          </a:bodyPr>
          <a:lstStyle>
            <a:lvl1pPr indent="-342900" lvl="0" marL="457200" rtl="0" algn="l">
              <a:lnSpc>
                <a:spcPct val="110000"/>
              </a:lnSpc>
              <a:spcBef>
                <a:spcPts val="600"/>
              </a:spcBef>
              <a:spcAft>
                <a:spcPts val="0"/>
              </a:spcAft>
              <a:buClr>
                <a:srgbClr val="741B47"/>
              </a:buClr>
              <a:buSzPts val="1800"/>
              <a:buChar char="▸"/>
              <a:defRPr/>
            </a:lvl1pPr>
            <a:lvl2pPr indent="-342900" lvl="1" marL="914400" rtl="0" algn="l">
              <a:lnSpc>
                <a:spcPct val="110000"/>
              </a:lnSpc>
              <a:spcBef>
                <a:spcPts val="600"/>
              </a:spcBef>
              <a:spcAft>
                <a:spcPts val="0"/>
              </a:spcAft>
              <a:buClr>
                <a:srgbClr val="741B47"/>
              </a:buClr>
              <a:buSzPts val="1800"/>
              <a:buChar char="▹"/>
              <a:defRPr/>
            </a:lvl2pPr>
            <a:lvl3pPr indent="-342900" lvl="2" marL="1371600" rtl="0" algn="l">
              <a:lnSpc>
                <a:spcPct val="110000"/>
              </a:lnSpc>
              <a:spcBef>
                <a:spcPts val="600"/>
              </a:spcBef>
              <a:spcAft>
                <a:spcPts val="0"/>
              </a:spcAft>
              <a:buClr>
                <a:srgbClr val="741B47"/>
              </a:buClr>
              <a:buSzPts val="1800"/>
              <a:buChar char="▹"/>
              <a:defRPr/>
            </a:lvl3pPr>
            <a:lvl4pPr indent="-355600" lvl="3" marL="1828800" rtl="0" algn="l">
              <a:lnSpc>
                <a:spcPct val="110000"/>
              </a:lnSpc>
              <a:spcBef>
                <a:spcPts val="600"/>
              </a:spcBef>
              <a:spcAft>
                <a:spcPts val="0"/>
              </a:spcAft>
              <a:buClr>
                <a:srgbClr val="741B47"/>
              </a:buClr>
              <a:buSzPts val="2000"/>
              <a:buChar char="▹"/>
              <a:defRPr/>
            </a:lvl4pPr>
            <a:lvl5pPr indent="-355600" lvl="4" marL="2286000" rtl="0" algn="l">
              <a:lnSpc>
                <a:spcPct val="110000"/>
              </a:lnSpc>
              <a:spcBef>
                <a:spcPts val="600"/>
              </a:spcBef>
              <a:spcAft>
                <a:spcPts val="0"/>
              </a:spcAft>
              <a:buClr>
                <a:srgbClr val="741B47"/>
              </a:buClr>
              <a:buSzPts val="2000"/>
              <a:buChar char="▹"/>
              <a:defRPr/>
            </a:lvl5pPr>
            <a:lvl6pPr indent="-355600" lvl="5" marL="2743200" rtl="0" algn="l">
              <a:lnSpc>
                <a:spcPct val="110000"/>
              </a:lnSpc>
              <a:spcBef>
                <a:spcPts val="600"/>
              </a:spcBef>
              <a:spcAft>
                <a:spcPts val="0"/>
              </a:spcAft>
              <a:buClr>
                <a:srgbClr val="741B47"/>
              </a:buClr>
              <a:buSzPts val="2000"/>
              <a:buChar char="▹"/>
              <a:defRPr/>
            </a:lvl6pPr>
            <a:lvl7pPr indent="-355600" lvl="6" marL="3200400" rtl="0" algn="l">
              <a:lnSpc>
                <a:spcPct val="110000"/>
              </a:lnSpc>
              <a:spcBef>
                <a:spcPts val="600"/>
              </a:spcBef>
              <a:spcAft>
                <a:spcPts val="0"/>
              </a:spcAft>
              <a:buClr>
                <a:srgbClr val="741B47"/>
              </a:buClr>
              <a:buSzPts val="2000"/>
              <a:buChar char="▹"/>
              <a:defRPr/>
            </a:lvl7pPr>
            <a:lvl8pPr indent="-355600" lvl="7" marL="3657600" rtl="0" algn="l">
              <a:lnSpc>
                <a:spcPct val="110000"/>
              </a:lnSpc>
              <a:spcBef>
                <a:spcPts val="600"/>
              </a:spcBef>
              <a:spcAft>
                <a:spcPts val="0"/>
              </a:spcAft>
              <a:buClr>
                <a:srgbClr val="741B47"/>
              </a:buClr>
              <a:buSzPts val="2000"/>
              <a:buChar char="▹"/>
              <a:defRPr/>
            </a:lvl8pPr>
            <a:lvl9pPr indent="-355600" lvl="8" marL="4114800" rtl="0" algn="l">
              <a:lnSpc>
                <a:spcPct val="110000"/>
              </a:lnSpc>
              <a:spcBef>
                <a:spcPts val="600"/>
              </a:spcBef>
              <a:spcAft>
                <a:spcPts val="0"/>
              </a:spcAft>
              <a:buClr>
                <a:srgbClr val="741B47"/>
              </a:buClr>
              <a:buSzPts val="2000"/>
              <a:buChar char="▹"/>
              <a:defRPr/>
            </a:lvl9pPr>
          </a:lstStyle>
          <a:p/>
        </p:txBody>
      </p:sp>
      <p:sp>
        <p:nvSpPr>
          <p:cNvPr id="65" name="Google Shape;65;p11"/>
          <p:cNvSpPr txBox="1"/>
          <p:nvPr>
            <p:ph idx="12" type="sldNum"/>
          </p:nvPr>
        </p:nvSpPr>
        <p:spPr>
          <a:xfrm>
            <a:off x="8909123" y="4934346"/>
            <a:ext cx="205500" cy="177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66" name="Google Shape;66;p11"/>
          <p:cNvPicPr preferRelativeResize="0"/>
          <p:nvPr/>
        </p:nvPicPr>
        <p:blipFill rotWithShape="1">
          <a:blip r:embed="rId2">
            <a:alphaModFix/>
          </a:blip>
          <a:srcRect b="0" l="0" r="0" t="0"/>
          <a:stretch/>
        </p:blipFill>
        <p:spPr>
          <a:xfrm>
            <a:off x="69266" y="4849238"/>
            <a:ext cx="1269600" cy="272225"/>
          </a:xfrm>
          <a:prstGeom prst="rect">
            <a:avLst/>
          </a:prstGeom>
          <a:noFill/>
          <a:ln>
            <a:noFill/>
          </a:ln>
        </p:spPr>
      </p:pic>
      <p:sp>
        <p:nvSpPr>
          <p:cNvPr id="67" name="Google Shape;67;p11"/>
          <p:cNvSpPr txBox="1"/>
          <p:nvPr/>
        </p:nvSpPr>
        <p:spPr>
          <a:xfrm>
            <a:off x="1264600" y="46924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6.xml"/><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slideLayout" Target="../slideLayouts/slideLayout9.xml"/><Relationship Id="rId6" Type="http://schemas.openxmlformats.org/officeDocument/2006/relationships/slideLayout" Target="../slideLayouts/slideLayout10.xml"/><Relationship Id="rId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2" Type="http://schemas.openxmlformats.org/officeDocument/2006/relationships/theme" Target="../theme/theme3.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605600"/>
            <a:ext cx="5640900" cy="10827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1pPr>
            <a:lvl2pPr lvl="1"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2pPr>
            <a:lvl3pPr lvl="2"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3pPr>
            <a:lvl4pPr lvl="3"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4pPr>
            <a:lvl5pPr lvl="4"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5pPr>
            <a:lvl6pPr lvl="5"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6pPr>
            <a:lvl7pPr lvl="6"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7pPr>
            <a:lvl8pPr lvl="7"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8pPr>
            <a:lvl9pPr lvl="8"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9pPr>
          </a:lstStyle>
          <a:p/>
        </p:txBody>
      </p:sp>
      <p:sp>
        <p:nvSpPr>
          <p:cNvPr id="7" name="Google Shape;7;p1"/>
          <p:cNvSpPr txBox="1"/>
          <p:nvPr>
            <p:ph idx="1" type="body"/>
          </p:nvPr>
        </p:nvSpPr>
        <p:spPr>
          <a:xfrm>
            <a:off x="457200" y="1995750"/>
            <a:ext cx="5640900" cy="2679000"/>
          </a:xfrm>
          <a:prstGeom prst="rect">
            <a:avLst/>
          </a:prstGeom>
          <a:noFill/>
          <a:ln>
            <a:noFill/>
          </a:ln>
        </p:spPr>
        <p:txBody>
          <a:bodyPr anchorCtr="0" anchor="t" bIns="0" lIns="0" spcFirstLastPara="1" rIns="0" wrap="square" tIns="0">
            <a:noAutofit/>
          </a:bodyPr>
          <a:lstStyle>
            <a:lvl1pPr indent="-342900" lvl="0" marL="4572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1pPr>
            <a:lvl2pPr indent="-342900" lvl="1" marL="9144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2pPr>
            <a:lvl3pPr indent="-342900" lvl="2" marL="13716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3pPr>
            <a:lvl4pPr indent="-355600" lvl="3" marL="18288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4pPr>
            <a:lvl5pPr indent="-355600" lvl="4" marL="22860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5pPr>
            <a:lvl6pPr indent="-355600" lvl="5" marL="27432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6pPr>
            <a:lvl7pPr indent="-355600" lvl="6" marL="32004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7pPr>
            <a:lvl8pPr indent="-355600" lvl="7" marL="36576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8pPr>
            <a:lvl9pPr indent="-355600" lvl="8" marL="41148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9pPr>
          </a:lstStyle>
          <a:p/>
        </p:txBody>
      </p:sp>
      <p:sp>
        <p:nvSpPr>
          <p:cNvPr id="8" name="Google Shape;8;p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9" name="Google Shape;9;p1"/>
          <p:cNvPicPr preferRelativeResize="0"/>
          <p:nvPr/>
        </p:nvPicPr>
        <p:blipFill rotWithShape="1">
          <a:blip r:embed="rId1">
            <a:alphaModFix/>
          </a:blip>
          <a:srcRect b="0" l="0" r="0" t="0"/>
          <a:stretch/>
        </p:blipFill>
        <p:spPr>
          <a:xfrm>
            <a:off x="8766751" y="59900"/>
            <a:ext cx="339175" cy="37452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39" name="Shape 39"/>
        <p:cNvGrpSpPr/>
        <p:nvPr/>
      </p:nvGrpSpPr>
      <p:grpSpPr>
        <a:xfrm>
          <a:off x="0" y="0"/>
          <a:ext cx="0" cy="0"/>
          <a:chOff x="0" y="0"/>
          <a:chExt cx="0" cy="0"/>
        </a:xfrm>
      </p:grpSpPr>
      <p:sp>
        <p:nvSpPr>
          <p:cNvPr id="40" name="Google Shape;40;p7"/>
          <p:cNvSpPr txBox="1"/>
          <p:nvPr>
            <p:ph type="title"/>
          </p:nvPr>
        </p:nvSpPr>
        <p:spPr>
          <a:xfrm>
            <a:off x="457200" y="605600"/>
            <a:ext cx="5640900" cy="10827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1pPr>
            <a:lvl2pPr lvl="1"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2pPr>
            <a:lvl3pPr lvl="2"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3pPr>
            <a:lvl4pPr lvl="3"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4pPr>
            <a:lvl5pPr lvl="4"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5pPr>
            <a:lvl6pPr lvl="5"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6pPr>
            <a:lvl7pPr lvl="6"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7pPr>
            <a:lvl8pPr lvl="7"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8pPr>
            <a:lvl9pPr lvl="8"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9pPr>
          </a:lstStyle>
          <a:p/>
        </p:txBody>
      </p:sp>
      <p:sp>
        <p:nvSpPr>
          <p:cNvPr id="41" name="Google Shape;41;p7"/>
          <p:cNvSpPr txBox="1"/>
          <p:nvPr>
            <p:ph idx="1" type="body"/>
          </p:nvPr>
        </p:nvSpPr>
        <p:spPr>
          <a:xfrm>
            <a:off x="457200" y="1995750"/>
            <a:ext cx="5640900" cy="2679000"/>
          </a:xfrm>
          <a:prstGeom prst="rect">
            <a:avLst/>
          </a:prstGeom>
          <a:noFill/>
          <a:ln>
            <a:noFill/>
          </a:ln>
        </p:spPr>
        <p:txBody>
          <a:bodyPr anchorCtr="0" anchor="t" bIns="0" lIns="0" spcFirstLastPara="1" rIns="0" wrap="square" tIns="0">
            <a:noAutofit/>
          </a:bodyPr>
          <a:lstStyle>
            <a:lvl1pPr indent="-342900" lvl="0" marL="4572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1pPr>
            <a:lvl2pPr indent="-342900" lvl="1" marL="9144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2pPr>
            <a:lvl3pPr indent="-342900" lvl="2" marL="13716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3pPr>
            <a:lvl4pPr indent="-355600" lvl="3" marL="18288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4pPr>
            <a:lvl5pPr indent="-355600" lvl="4" marL="22860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5pPr>
            <a:lvl6pPr indent="-355600" lvl="5" marL="27432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6pPr>
            <a:lvl7pPr indent="-355600" lvl="6" marL="32004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7pPr>
            <a:lvl8pPr indent="-355600" lvl="7" marL="36576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8pPr>
            <a:lvl9pPr indent="-355600" lvl="8" marL="41148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9pPr>
          </a:lstStyle>
          <a:p/>
        </p:txBody>
      </p:sp>
      <p:sp>
        <p:nvSpPr>
          <p:cNvPr id="42" name="Google Shape;42;p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43" name="Google Shape;43;p7"/>
          <p:cNvPicPr preferRelativeResize="0"/>
          <p:nvPr/>
        </p:nvPicPr>
        <p:blipFill rotWithShape="1">
          <a:blip r:embed="rId1">
            <a:alphaModFix/>
          </a:blip>
          <a:srcRect b="0" l="0" r="0" t="0"/>
          <a:stretch/>
        </p:blipFill>
        <p:spPr>
          <a:xfrm>
            <a:off x="8766751" y="59900"/>
            <a:ext cx="339175" cy="37452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3" r:id="rId2"/>
    <p:sldLayoutId id="2147483654" r:id="rId3"/>
    <p:sldLayoutId id="2147483655" r:id="rId4"/>
    <p:sldLayoutId id="2147483656" r:id="rId5"/>
    <p:sldLayoutId id="2147483657" r:id="rId6"/>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3" name="Shape 73"/>
        <p:cNvGrpSpPr/>
        <p:nvPr/>
      </p:nvGrpSpPr>
      <p:grpSpPr>
        <a:xfrm>
          <a:off x="0" y="0"/>
          <a:ext cx="0" cy="0"/>
          <a:chOff x="0" y="0"/>
          <a:chExt cx="0" cy="0"/>
        </a:xfrm>
      </p:grpSpPr>
      <p:sp>
        <p:nvSpPr>
          <p:cNvPr id="74" name="Google Shape;74;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5" name="Google Shape;75;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76" name="Google Shape;76;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tr-TR"/>
              <a:t>‹#›</a:t>
            </a:fld>
            <a:endParaRPr/>
          </a:p>
        </p:txBody>
      </p:sp>
    </p:spTree>
  </p:cSld>
  <p:clrMap accent1="accent1" accent2="accent2" accent3="accent3" accent4="accent4" accent5="accent5" accent6="accent6" bg1="lt1" bg2="dk2" tx1="dk1" tx2="lt2" folHlink="folHlink" hlink="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25.png"/><Relationship Id="rId5" Type="http://schemas.openxmlformats.org/officeDocument/2006/relationships/image" Target="../media/image18.png"/><Relationship Id="rId6" Type="http://schemas.openxmlformats.org/officeDocument/2006/relationships/image" Target="../media/image20.png"/><Relationship Id="rId7" Type="http://schemas.openxmlformats.org/officeDocument/2006/relationships/image" Target="../media/image27.png"/><Relationship Id="rId8" Type="http://schemas.openxmlformats.org/officeDocument/2006/relationships/image" Target="../media/image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2.png"/><Relationship Id="rId4" Type="http://schemas.openxmlformats.org/officeDocument/2006/relationships/image" Target="../media/image28.png"/><Relationship Id="rId10" Type="http://schemas.openxmlformats.org/officeDocument/2006/relationships/image" Target="../media/image35.png"/><Relationship Id="rId9" Type="http://schemas.openxmlformats.org/officeDocument/2006/relationships/image" Target="../media/image30.png"/><Relationship Id="rId5" Type="http://schemas.openxmlformats.org/officeDocument/2006/relationships/image" Target="../media/image29.png"/><Relationship Id="rId6" Type="http://schemas.openxmlformats.org/officeDocument/2006/relationships/image" Target="../media/image26.png"/><Relationship Id="rId7" Type="http://schemas.openxmlformats.org/officeDocument/2006/relationships/image" Target="../media/image34.png"/><Relationship Id="rId8"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www.youtube.com/watch?v=q89KV_wyJZI" TargetMode="External"/><Relationship Id="rId4" Type="http://schemas.openxmlformats.org/officeDocument/2006/relationships/image" Target="../media/image33.jpg"/><Relationship Id="rId5"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39.png"/><Relationship Id="rId4" Type="http://schemas.openxmlformats.org/officeDocument/2006/relationships/image" Target="../media/image36.png"/><Relationship Id="rId5"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RydWUiLCJGYWxzZSJdfQ==pearId=magic-pear-shape-identifier" TargetMode="External"/><Relationship Id="rId6" Type="http://schemas.openxmlformats.org/officeDocument/2006/relationships/image" Target="../media/image40.png"/><Relationship Id="rId7" Type="http://schemas.openxmlformats.org/officeDocument/2006/relationships/hyperlink" Target="http://dontchangethislink.peardeckmagic.zone?eyJ0eXBlIjoiZ29vZ2xlLXNsaWRlcy1hZGRvbi1yZXNwb25zZS1mb290ZXIiLCJsYXN0RWRpdGVkQnkiOiIxMDc0NjI2MTgwNDk4MTY1OTc5OTMiLCJwcmVzZW50YXRpb25JZCI6IjFuN3dobmtrQVNBZzY5ZDZuYUE3aFZMTDh2MDlvMnZSQXpZdkZsN0RGUGtVIiwiY29udGVudElkIjoiY3VzdG9tLXJlc3BvbnNlLW11bHRpcGxlQ2hvaWNlIiwic2xpZGVJZCI6Imc4OWI4MzMwOWFjXzBfMTUwIiwiY29udGVudEluc3RhbmNlSWQiOiIxbjd3aG5ra0FTQWc2OWQ2bmFBN2hWTEw4djA5bzJ2UkF6WXZGbDdERlBrVS8wN2U0NDFiMS1lZWE5LTQ0MTItOTNkMC1jMDFjN2ZhYTc2OTMifQ==pearId=magic-pear-metadata-identifier"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42.png"/><Relationship Id="rId4"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5" Type="http://schemas.openxmlformats.org/officeDocument/2006/relationships/image" Target="../media/image44.png"/><Relationship Id="rId6" Type="http://schemas.openxmlformats.org/officeDocument/2006/relationships/hyperlink" Target="http://dontchangethislink.peardeckmagic.zone?eyJ0eXBlIjoiZ29vZ2xlLXNsaWRlcy1hZGRvbi10ZW1wbGF0ZS1saWJyYXJ5IiwiY2xhc3NUaW1lIjoiZHVyaW5nIiwiY29udGVudElkIjoiaHR0cHM6Ly9kb2NzLmdvb2dsZS5jb20vcHJlc2VudGF0aW9uL2QvMW5rZUR4aGhMSk1RUnpkYkxmUDFZR1pNeVhXdkZsSDZ6bFJsSWY2aEZnVWsvZWRpdCNzbGlkZT1pZC5nNWMyZTJlZGFjMl8wXzAiLCJzbGlkZUlkIjoiZzVjMmUyZWRhYzJfMF8wIiwicHJlc2VudGF0aW9uSWQiOiIxbmtlRHhoaExKTVFSemRiTGZQMVlHWk15WFd2RmxINnpsUmxJZjZoRmdVayIsInRlbXBsYXRlTmFtZSI6IlN1bW1hcml6ZSB3aGF0IHlvdeKAmXZlIGp1c3QgbGVhcm5lZCIsImxhc3RFZGl0ZWRCeSI6IjEwNzQ2MjYxODA0OTgxNjU5Nzk5MyIsImNvbnRlbnRJbnN0YW5jZUlkIjoiMjkwZjViNDM2ZmM5NDc2Y2E1OTkxY2NjYjQzZWUxMGUifQ==pearId=magic-pear-metadata-identifier"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1" Type="http://schemas.openxmlformats.org/officeDocument/2006/relationships/image" Target="../media/image52.png"/><Relationship Id="rId10" Type="http://schemas.openxmlformats.org/officeDocument/2006/relationships/image" Target="../media/image54.png"/><Relationship Id="rId13" Type="http://schemas.openxmlformats.org/officeDocument/2006/relationships/image" Target="../media/image47.png"/><Relationship Id="rId12" Type="http://schemas.openxmlformats.org/officeDocument/2006/relationships/image" Target="../media/image73.png"/><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8.png"/><Relationship Id="rId4" Type="http://schemas.openxmlformats.org/officeDocument/2006/relationships/image" Target="../media/image41.png"/><Relationship Id="rId9" Type="http://schemas.openxmlformats.org/officeDocument/2006/relationships/image" Target="../media/image45.png"/><Relationship Id="rId15" Type="http://schemas.openxmlformats.org/officeDocument/2006/relationships/image" Target="../media/image60.png"/><Relationship Id="rId14" Type="http://schemas.openxmlformats.org/officeDocument/2006/relationships/image" Target="../media/image48.png"/><Relationship Id="rId17" Type="http://schemas.openxmlformats.org/officeDocument/2006/relationships/image" Target="../media/image53.png"/><Relationship Id="rId16" Type="http://schemas.openxmlformats.org/officeDocument/2006/relationships/image" Target="../media/image51.png"/><Relationship Id="rId5" Type="http://schemas.openxmlformats.org/officeDocument/2006/relationships/image" Target="../media/image43.png"/><Relationship Id="rId6" Type="http://schemas.openxmlformats.org/officeDocument/2006/relationships/image" Target="../media/image46.png"/><Relationship Id="rId7" Type="http://schemas.openxmlformats.org/officeDocument/2006/relationships/image" Target="../media/image50.png"/><Relationship Id="rId8" Type="http://schemas.openxmlformats.org/officeDocument/2006/relationships/image" Target="../media/image4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6.png"/><Relationship Id="rId4" Type="http://schemas.openxmlformats.org/officeDocument/2006/relationships/image" Target="../media/image59.png"/><Relationship Id="rId5" Type="http://schemas.openxmlformats.org/officeDocument/2006/relationships/image" Target="../media/image57.png"/><Relationship Id="rId6" Type="http://schemas.openxmlformats.org/officeDocument/2006/relationships/image" Target="../media/image61.png"/><Relationship Id="rId7" Type="http://schemas.openxmlformats.org/officeDocument/2006/relationships/image" Target="../media/image55.png"/><Relationship Id="rId8" Type="http://schemas.openxmlformats.org/officeDocument/2006/relationships/image" Target="../media/image5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1.png"/><Relationship Id="rId4" Type="http://schemas.openxmlformats.org/officeDocument/2006/relationships/image" Target="../media/image68.png"/><Relationship Id="rId5" Type="http://schemas.openxmlformats.org/officeDocument/2006/relationships/image" Target="../media/image6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dontchangethislink.peardeckmagic.zone?eyJ0eXBlIjoiZ29vZ2xlLXNsaWRlcy1hZGRvbi1yZXNwb25zZS1mb290ZXIiLCJsYXN0RWRpdGVkQnkiOiIxMDc0NjI2MTgwNDk4MTY1OTc5OTMiLCJwcmVzZW50YXRpb25JZCI6IjFWZk1QTUZMTkFiU1RscVlkQUNxV1pxdDEyVzJXOGZWN0VJVGtKUXlFVXdBIiwiY29udGVudElkIjoiY3VzdG9tLXJlc3BvbnNlLWVtYmVkZGVkV2Vic2l0ZSIsInNsaWRlSWQiOiJwMyIsImNvbnRlbnRJbnN0YW5jZUlkIjoiMVZmTVBNRkxOQWJTVGxxWWRBQ3FXWnF0MTJXMlc4ZlY3RUlUa0pReUVVd0EvMzAxOTljNDktNjI3NC00NTA5LWJlNDMtZWI0Njc4Y2RmMjg0In0=pearId=magic-pear-metadata-identifier" TargetMode="External"/><Relationship Id="rId4" Type="http://schemas.openxmlformats.org/officeDocument/2006/relationships/image" Target="../media/image10.png"/><Relationship Id="rId5" Type="http://schemas.openxmlformats.org/officeDocument/2006/relationships/image" Target="../media/image23.png"/><Relationship Id="rId6" Type="http://schemas.openxmlformats.org/officeDocument/2006/relationships/image" Target="../media/image13.png"/><Relationship Id="rId7"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kppcmEgU29mdHdhcmUiLCJKaXJhIFNlcnZpY2UgRGVzayIsIkppcmEgQ29yZSJdfQ==pearId=magic-pear-shape-identifier" TargetMode="External"/><Relationship Id="rId4" Type="http://schemas.openxmlformats.org/officeDocument/2006/relationships/image" Target="../media/image69.png"/><Relationship Id="rId5" Type="http://schemas.openxmlformats.org/officeDocument/2006/relationships/hyperlink" Target="http://dontchangethislink.peardeckmagic.zone?eyJ0eXBlIjoiZ29vZ2xlLXNsaWRlcy1hZGRvbi1yZXNwb25zZS1mb290ZXIiLCJsYXN0RWRpdGVkQnkiOiIxMDc0NjI2MTgwNDk4MTY1OTc5OTMiLCJwcmVzZW50YXRpb25JZCI6IjExTmNjUUZfaEV4QXZLQlBtLW8zUTJRd0o3emNIa2RkZkduNy1tZmVBNkNzIiwiY29udGVudElkIjoiY3VzdG9tLXJlc3BvbnNlLW11bHRpcGxlQ2hvaWNlIiwic2xpZGVJZCI6Imc4OWI4MzMwOWFjXzBfNzEiLCJjb250ZW50SW5zdGFuY2VJZCI6IjExTmNjUUZfaEV4QXZLQlBtLW8zUTJRd0o3emNIa2RkZkduNy1tZmVBNkNzL2FmZjA3NDM5LWEwNjYtNGE2NS05ODEwLWJhYzFmZjE1MzgwYiJ9pearId=magic-pear-metadata-identifier" TargetMode="External"/><Relationship Id="rId6" Type="http://schemas.openxmlformats.org/officeDocument/2006/relationships/image" Target="../media/image7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kppcmEgU29mdHdhcmUiLCJKaXJhIFNlcnZpY2UgRGVzayIsIkppcmEgQ29yZSJdfQ==pearId=magic-pear-shape-identifier" TargetMode="External"/><Relationship Id="rId4" Type="http://schemas.openxmlformats.org/officeDocument/2006/relationships/image" Target="../media/image64.png"/><Relationship Id="rId5" Type="http://schemas.openxmlformats.org/officeDocument/2006/relationships/hyperlink" Target="http://dontchangethislink.peardeckmagic.zone?eyJ0eXBlIjoiZ29vZ2xlLXNsaWRlcy1hZGRvbi1yZXNwb25zZS1mb290ZXIiLCJsYXN0RWRpdGVkQnkiOiIxMDc0NjI2MTgwNDk4MTY1OTc5OTMiLCJwcmVzZW50YXRpb25JZCI6IjExTmNjUUZfaEV4QXZLQlBtLW8zUTJRd0o3emNIa2RkZkduNy1tZmVBNkNzIiwiY29udGVudElkIjoiY3VzdG9tLXJlc3BvbnNlLW11bHRpcGxlQ2hvaWNlIiwic2xpZGVJZCI6Imc4OWI4MzMwOWFjXzBfMTI5IiwiY29udGVudEluc3RhbmNlSWQiOiIxMU5jY1FGX2hFeEF2S0JQbS1vM1EyUXdKN3pjSGtkZGZHbjctbWZlQTZDcy83NTcyODE0OS02YWQxLTRiYzYtYTA0OC05Y2FmZmY2NzdmZjcifQ==pearId=magic-pear-metadata-identifier" TargetMode="External"/><Relationship Id="rId6" Type="http://schemas.openxmlformats.org/officeDocument/2006/relationships/image" Target="../media/image6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7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75.png"/><Relationship Id="rId4" Type="http://schemas.openxmlformats.org/officeDocument/2006/relationships/image" Target="../media/image4.png"/><Relationship Id="rId5"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k1pY3Jvc29mdCBBenVyZSIsIkRhdGEgQ2VudGVyIiwiQXRsYXNzaWFuIENsb3VkIiwiU2VydmVyIl19pearId=magic-pear-shape-identifier" TargetMode="External"/><Relationship Id="rId6" Type="http://schemas.openxmlformats.org/officeDocument/2006/relationships/image" Target="../media/image67.png"/><Relationship Id="rId7" Type="http://schemas.openxmlformats.org/officeDocument/2006/relationships/hyperlink" Target="http://dontchangethislink.peardeckmagic.zone?eyJ0eXBlIjoiZ29vZ2xlLXNsaWRlcy1hZGRvbi1yZXNwb25zZS1mb290ZXIiLCJsYXN0RWRpdGVkQnkiOiIxMDc0NjI2MTgwNDk4MTY1OTc5OTMiLCJwcmVzZW50YXRpb25JZCI6IjExTmNjUUZfaEV4QXZLQlBtLW8zUTJRd0o3emNIa2RkZkduNy1tZmVBNkNzIiwiY29udGVudElkIjoiY3VzdG9tLXJlc3BvbnNlLW11bHRpcGxlQ2hvaWNlIiwic2xpZGVJZCI6Imc4OWI4MzMwOWFjXzBfNzI0IiwiY29udGVudEluc3RhbmNlSWQiOiIxMU5jY1FGX2hFeEF2S0JQbS1vM1EyUXdKN3pjSGtkZGZHbjctbWZlQTZDcy81YWUyYTM0Ny0xYTNiLTQyMTEtODlmZS00NTM2NDhlZmE2ZDcifQ==pearId=magic-pear-metadata-identifier"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74.png"/><Relationship Id="rId4" Type="http://schemas.openxmlformats.org/officeDocument/2006/relationships/image" Target="../media/image77.png"/><Relationship Id="rId5" Type="http://schemas.openxmlformats.org/officeDocument/2006/relationships/image" Target="../media/image4.png"/><Relationship Id="rId6" Type="http://schemas.openxmlformats.org/officeDocument/2006/relationships/image" Target="../media/image7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kkgZmluaXNoZWQgY29tcGxldGVseS4iLCJJIGZpbmlzaGVkIHBhcnRpYWxseS4iLCJObywgSSBkaWRuJ3QgZmluaXNoLiJdfQ==pearId=magic-pear-shape-identifier" TargetMode="External"/><Relationship Id="rId5" Type="http://schemas.openxmlformats.org/officeDocument/2006/relationships/image" Target="../media/image6.png"/><Relationship Id="rId6" Type="http://schemas.openxmlformats.org/officeDocument/2006/relationships/hyperlink" Target="http://dontchangethislink.peardeckmagic.zone?eyJ0eXBlIjoiZ29vZ2xlLXNsaWRlcy1hZGRvbi1yZXNwb25zZS1mb290ZXIiLCJsYXN0RWRpdGVkQnkiOiIxMDc0NjI2MTgwNDk4MTY1OTc5OTMiLCJwcmVzZW50YXRpb25JZCI6IjExTmNjUUZfaEV4QXZLQlBtLW8zUTJRd0o3emNIa2RkZkduNy1tZmVBNkNzIiwiY29udGVudElkIjoiY3VzdG9tLXJlc3BvbnNlLW11bHRpcGxlQ2hvaWNlIiwic2xpZGVJZCI6Imc4ODdmOTI2MjAzXzBfNTIiLCJjb250ZW50SW5zdGFuY2VJZCI6IjExTmNjUUZfaEV4QXZLQlBtLW8zUTJRd0o3emNIa2RkZkduNy1tZmVBNkNzLzhiODM0YWRiLWM3MzMtNDkxMy1iYzFhLTM3ZWViZDUxZDllZSJ9pearId=magic-pear-metadata-identifier"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75.png"/><Relationship Id="rId4" Type="http://schemas.openxmlformats.org/officeDocument/2006/relationships/image" Target="../media/image74.png"/><Relationship Id="rId5" Type="http://schemas.openxmlformats.org/officeDocument/2006/relationships/image" Target="../media/image4.png"/><Relationship Id="rId6"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llcyIsIk5vIl19pearId=magic-pear-shape-identifier" TargetMode="External"/><Relationship Id="rId7" Type="http://schemas.openxmlformats.org/officeDocument/2006/relationships/image" Target="../media/image86.png"/><Relationship Id="rId8" Type="http://schemas.openxmlformats.org/officeDocument/2006/relationships/hyperlink" Target="http://dontchangethislink.peardeckmagic.zone?eyJ0eXBlIjoiZ29vZ2xlLXNsaWRlcy1hZGRvbi1yZXNwb25zZS1mb290ZXIiLCJsYXN0RWRpdGVkQnkiOiIxMDc0NjI2MTgwNDk4MTY1OTc5OTMiLCJwcmVzZW50YXRpb25JZCI6IjExTmNjUUZfaEV4QXZLQlBtLW8zUTJRd0o3emNIa2RkZkduNy1tZmVBNkNzIiwiY29udGVudElkIjoiY3VzdG9tLXJlc3BvbnNlLW11bHRpcGxlQ2hvaWNlIiwic2xpZGVJZCI6Imc4OWI4MzMwOWFjXzBfMTYxIiwiY29udGVudEluc3RhbmNlSWQiOiIxMU5jY1FGX2hFeEF2S0JQbS1vM1EyUXdKN3pjSGtkZGZHbjctbWZlQTZDcy8zNGQyMWVmZi1kZmVmLTRjYzEtYmY3ZC1lNWIzNjk4NjU5YTIifQ==pearId=magic-pear-metadata-identifier"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8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80.png"/><Relationship Id="rId4" Type="http://schemas.openxmlformats.org/officeDocument/2006/relationships/image" Target="../media/image8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dontchangethislink.peardeckmagic.zone?eyJ0eXBlIjoiZ29vZ2xlLXNsaWRlcy1hZGRvbi1yZXNwb25zZS1mb290ZXIiLCJsYXN0RWRpdGVkQnkiOiIxMDc0NjI2MTgwNDk4MTY1OTc5OTMiLCJwcmVzZW50YXRpb25JZCI6IjFWZk1QTUZMTkFiU1RscVlkQUNxV1pxdDEyVzJXOGZWN0VJVGtKUXlFVXdBIiwiY29udGVudElkIjoiY3VzdG9tLXJlc3BvbnNlLWVtYmVkZGVkV2Vic2l0ZSIsInNsaWRlSWQiOiJwMyIsImNvbnRlbnRJbnN0YW5jZUlkIjoiMVZmTVBNRkxOQWJTVGxxWWRBQ3FXWnF0MTJXMlc4ZlY3RUlUa0pReUVVd0EvMzAxOTljNDktNjI3NC00NTA5LWJlNDMtZWI0Njc4Y2RmMjg0In0=pearId=magic-pear-metadata-identifier"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75.png"/><Relationship Id="rId4" Type="http://schemas.openxmlformats.org/officeDocument/2006/relationships/image" Target="../media/image84.png"/><Relationship Id="rId5"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RoZW1lIiwiSW5pdGlhdGl2ZSIsIlN0b3J5IiwiVGFzayJdfQ==pearId=magic-pear-shape-identifier" TargetMode="External"/><Relationship Id="rId6" Type="http://schemas.openxmlformats.org/officeDocument/2006/relationships/image" Target="../media/image78.png"/><Relationship Id="rId7" Type="http://schemas.openxmlformats.org/officeDocument/2006/relationships/hyperlink" Target="http://dontchangethislink.peardeckmagic.zone?eyJ0eXBlIjoiZ29vZ2xlLXNsaWRlcy1hZGRvbi1yZXNwb25zZS1mb290ZXIiLCJsYXN0RWRpdGVkQnkiOiIxMDc0NjI2MTgwNDk4MTY1OTc5OTMiLCJwcmVzZW50YXRpb25JZCI6IjExTmNjUUZfaEV4QXZLQlBtLW8zUTJRd0o3emNIa2RkZkduNy1tZmVBNkNzIiwiY29udGVudElkIjoiY3VzdG9tLXJlc3BvbnNlLW11bHRpcGxlQ2hvaWNlIiwic2xpZGVJZCI6Imc4OWI4MzMwOWFjXzBfMjAwIiwiY29udGVudEluc3RhbmNlSWQiOiIxMU5jY1FGX2hFeEF2S0JQbS1vM1EyUXdKN3pjSGtkZGZHbjctbWZlQTZDcy80YWJiMzUyOS1kODJiLTRmODEtOGY1Zi0wZjE0YTcyNTRiNzIifQ==pearId=magic-pear-metadata-identifier"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dontchangethislink.peardeckmagic.zone?eyJ0eXBlIjoiZ29vZ2xlLXNsaWRlcy1hZGRvbi1yZXNwb25zZS1mb290ZXIiLCJsYXN0RWRpdGVkQnkiOiIxMDc0NjI2MTgwNDk4MTY1OTc5OTMiLCJwcmVzZW50YXRpb25JZCI6IjFWZk1QTUZMTkFiU1RscVlkQUNxV1pxdDEyVzJXOGZWN0VJVGtKUXlFVXdBIiwiY29udGVudElkIjoiY3VzdG9tLXJlc3BvbnNlLWVtYmVkZGVkV2Vic2l0ZSIsInNsaWRlSWQiOiJwMyIsImNvbnRlbnRJbnN0YW5jZUlkIjoiMVZmTVBNRkxOQWJTVGxxWWRBQ3FXWnF0MTJXMlc4ZlY3RUlUa0pReUVVd0EvMzAxOTljNDktNjI3NC00NTA5LWJlNDMtZWI0Njc4Y2RmMjg0In0=pearId=magic-pear-metadata-identifier" TargetMode="External"/><Relationship Id="rId4" Type="http://schemas.openxmlformats.org/officeDocument/2006/relationships/image" Target="../media/image9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75.png"/><Relationship Id="rId4" Type="http://schemas.openxmlformats.org/officeDocument/2006/relationships/image" Target="../media/image90.png"/><Relationship Id="rId5"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kVwaWNzIiwiU3RvcmllcyIsIlRhc2tzIiwiU3VidGFza3MiXX0=pearId=magic-pear-shape-identifier" TargetMode="External"/><Relationship Id="rId6" Type="http://schemas.openxmlformats.org/officeDocument/2006/relationships/image" Target="../media/image79.png"/><Relationship Id="rId7" Type="http://schemas.openxmlformats.org/officeDocument/2006/relationships/hyperlink" Target="http://dontchangethislink.peardeckmagic.zone?eyJ0eXBlIjoiZ29vZ2xlLXNsaWRlcy1hZGRvbi1yZXNwb25zZS1mb290ZXIiLCJsYXN0RWRpdGVkQnkiOiIxMDc0NjI2MTgwNDk4MTY1OTc5OTMiLCJwcmVzZW50YXRpb25JZCI6IjExTmNjUUZfaEV4QXZLQlBtLW8zUTJRd0o3emNIa2RkZkduNy1tZmVBNkNzIiwiY29udGVudElkIjoiY3VzdG9tLXJlc3BvbnNlLW11bHRpcGxlQ2hvaWNlIiwic2xpZGVJZCI6Imc4OWI4MzMwOWFjXzBfMjExIiwiY29udGVudEluc3RhbmNlSWQiOiIxMU5jY1FGX2hFeEF2S0JQbS1vM1EyUXdKN3pjSGtkZGZHbjctbWZlQTZDcy9iN2IzMDhlYy01NWRlLTRkYjAtOWU0Yi05MGQwMGRiMzk0N2UifQ==pearId=magic-pear-metadata-identifier"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dontchangethislink.peardeckmagic.zone?eyJ0eXBlIjoiZ29vZ2xlLXNsaWRlcy1hZGRvbi1yZXNwb25zZS1mb290ZXIiLCJsYXN0RWRpdGVkQnkiOiIxMDc0NjI2MTgwNDk4MTY1OTc5OTMiLCJwcmVzZW50YXRpb25JZCI6IjFWZk1QTUZMTkFiU1RscVlkQUNxV1pxdDEyVzJXOGZWN0VJVGtKUXlFVXdBIiwiY29udGVudElkIjoiY3VzdG9tLXJlc3BvbnNlLWVtYmVkZGVkV2Vic2l0ZSIsInNsaWRlSWQiOiJwMyIsImNvbnRlbnRJbnN0YW5jZUlkIjoiMVZmTVBNRkxOQWJTVGxxWWRBQ3FXWnF0MTJXMlc4ZlY3RUlUa0pReUVVd0EvMzAxOTljNDktNjI3NC00NTA5LWJlNDMtZWI0Njc4Y2RmMjg0In0=pearId=magic-pear-metadata-identifier" TargetMode="External"/><Relationship Id="rId4" Type="http://schemas.openxmlformats.org/officeDocument/2006/relationships/image" Target="../media/image87.png"/><Relationship Id="rId5" Type="http://schemas.openxmlformats.org/officeDocument/2006/relationships/image" Target="../media/image85.png"/><Relationship Id="rId6" Type="http://schemas.openxmlformats.org/officeDocument/2006/relationships/image" Target="../media/image91.png"/><Relationship Id="rId7" Type="http://schemas.openxmlformats.org/officeDocument/2006/relationships/image" Target="../media/image8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89.png"/><Relationship Id="rId4" Type="http://schemas.openxmlformats.org/officeDocument/2006/relationships/hyperlink" Target="http://dontchangethislink.peardeckmagic.zone?eyJ0eXBlIjoiZ29vZ2xlLXNsaWRlcy1hZGRvbi1yZXNwb25zZS1mb290ZXIiLCJsYXN0RWRpdGVkQnkiOiIxMDc0NjI2MTgwNDk4MTY1OTc5OTMiLCJwcmVzZW50YXRpb25JZCI6IjFWZk1QTUZMTkFiU1RscVlkQUNxV1pxdDEyVzJXOGZWN0VJVGtKUXlFVXdBIiwiY29udGVudElkIjoiY3VzdG9tLXJlc3BvbnNlLWVtYmVkZGVkV2Vic2l0ZSIsInNsaWRlSWQiOiJwMyIsImNvbnRlbnRJbnN0YW5jZUlkIjoiMVZmTVBNRkxOQWJTVGxxWWRBQ3FXWnF0MTJXMlc4ZlY3RUlUa0pReUVVd0EvMzAxOTljNDktNjI3NC00NTA5LWJlNDMtZWI0Njc4Y2RmMjg0In0=pearId=magic-pear-metadata-identifier" TargetMode="External"/><Relationship Id="rId9" Type="http://schemas.openxmlformats.org/officeDocument/2006/relationships/image" Target="../media/image95.png"/><Relationship Id="rId5" Type="http://schemas.openxmlformats.org/officeDocument/2006/relationships/image" Target="../media/image94.png"/><Relationship Id="rId6" Type="http://schemas.openxmlformats.org/officeDocument/2006/relationships/image" Target="../media/image93.png"/><Relationship Id="rId7" Type="http://schemas.openxmlformats.org/officeDocument/2006/relationships/image" Target="../media/image88.png"/><Relationship Id="rId8" Type="http://schemas.openxmlformats.org/officeDocument/2006/relationships/image" Target="../media/image96.png"/></Relationships>
</file>

<file path=ppt/slides/_rels/slide41.xml.rels><?xml version="1.0" encoding="UTF-8" standalone="yes"?><Relationships xmlns="http://schemas.openxmlformats.org/package/2006/relationships"><Relationship Id="rId11" Type="http://schemas.openxmlformats.org/officeDocument/2006/relationships/image" Target="../media/image102.png"/><Relationship Id="rId10" Type="http://schemas.openxmlformats.org/officeDocument/2006/relationships/image" Target="../media/image100.png"/><Relationship Id="rId13" Type="http://schemas.openxmlformats.org/officeDocument/2006/relationships/image" Target="../media/image97.png"/><Relationship Id="rId12" Type="http://schemas.openxmlformats.org/officeDocument/2006/relationships/image" Target="../media/image103.png"/><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dontchangethislink.peardeckmagic.zone?eyJ0eXBlIjoiZ29vZ2xlLXNsaWRlcy1hZGRvbi1yZXNwb25zZS1mb290ZXIiLCJsYXN0RWRpdGVkQnkiOiIxMDc0NjI2MTgwNDk4MTY1OTc5OTMiLCJwcmVzZW50YXRpb25JZCI6IjFWZk1QTUZMTkFiU1RscVlkQUNxV1pxdDEyVzJXOGZWN0VJVGtKUXlFVXdBIiwiY29udGVudElkIjoiY3VzdG9tLXJlc3BvbnNlLWVtYmVkZGVkV2Vic2l0ZSIsInNsaWRlSWQiOiJwMyIsImNvbnRlbnRJbnN0YW5jZUlkIjoiMVZmTVBNRkxOQWJTVGxxWWRBQ3FXWnF0MTJXMlc4ZlY3RUlUa0pReUVVd0EvMzAxOTljNDktNjI3NC00NTA5LWJlNDMtZWI0Njc4Y2RmMjg0In0=pearId=magic-pear-metadata-identifier" TargetMode="External"/><Relationship Id="rId4" Type="http://schemas.openxmlformats.org/officeDocument/2006/relationships/image" Target="../media/image94.png"/><Relationship Id="rId9" Type="http://schemas.openxmlformats.org/officeDocument/2006/relationships/image" Target="../media/image95.png"/><Relationship Id="rId5" Type="http://schemas.openxmlformats.org/officeDocument/2006/relationships/image" Target="../media/image96.png"/><Relationship Id="rId6" Type="http://schemas.openxmlformats.org/officeDocument/2006/relationships/image" Target="../media/image89.png"/><Relationship Id="rId7" Type="http://schemas.openxmlformats.org/officeDocument/2006/relationships/image" Target="../media/image88.png"/><Relationship Id="rId8" Type="http://schemas.openxmlformats.org/officeDocument/2006/relationships/image" Target="../media/image9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122.png"/><Relationship Id="rId4" Type="http://schemas.openxmlformats.org/officeDocument/2006/relationships/image" Target="../media/image75.png"/><Relationship Id="rId5"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lvdXIgTWFuYWdlciIsIllvdSIsIkppcmEgQWRtaW5pc3RyYXRvciJdfQ==pearId=magic-pear-shape-identifier" TargetMode="External"/><Relationship Id="rId6" Type="http://schemas.openxmlformats.org/officeDocument/2006/relationships/image" Target="../media/image120.png"/><Relationship Id="rId7" Type="http://schemas.openxmlformats.org/officeDocument/2006/relationships/hyperlink" Target="http://dontchangethislink.peardeckmagic.zone?eyJ0eXBlIjoiZ29vZ2xlLXNsaWRlcy1hZGRvbi1yZXNwb25zZS1mb290ZXIiLCJsYXN0RWRpdGVkQnkiOiIxMDc0NjI2MTgwNDk4MTY1OTc5OTMiLCJwcmVzZW50YXRpb25JZCI6IjExTmNjUUZfaEV4QXZLQlBtLW8zUTJRd0o3emNIa2RkZkduNy1tZmVBNkNzIiwiY29udGVudElkIjoiY3VzdG9tLXJlc3BvbnNlLW11bHRpcGxlQ2hvaWNlIiwic2xpZGVJZCI6Imc4OWI4MzMwOWFjXzBfMTM4IiwiY29udGVudEluc3RhbmNlSWQiOiIxMU5jY1FGX2hFeEF2S0JQbS1vM1EyUXdKN3pjSGtkZGZHbjctbWZlQTZDcy9mNGVlNzE2MC1hZWQyLTQwYTctODA0ZS1jMGVjY2ExYTViM2IifQ==pearId=magic-pear-metadata-identifier"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1" Type="http://schemas.openxmlformats.org/officeDocument/2006/relationships/image" Target="../media/image101.png"/><Relationship Id="rId10" Type="http://schemas.openxmlformats.org/officeDocument/2006/relationships/image" Target="../media/image114.png"/><Relationship Id="rId13" Type="http://schemas.openxmlformats.org/officeDocument/2006/relationships/image" Target="../media/image106.png"/><Relationship Id="rId12" Type="http://schemas.openxmlformats.org/officeDocument/2006/relationships/image" Target="../media/image111.png"/><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05.png"/><Relationship Id="rId4" Type="http://schemas.openxmlformats.org/officeDocument/2006/relationships/image" Target="../media/image110.png"/><Relationship Id="rId9" Type="http://schemas.openxmlformats.org/officeDocument/2006/relationships/image" Target="../media/image108.png"/><Relationship Id="rId15" Type="http://schemas.openxmlformats.org/officeDocument/2006/relationships/image" Target="../media/image98.png"/><Relationship Id="rId14" Type="http://schemas.openxmlformats.org/officeDocument/2006/relationships/image" Target="../media/image99.png"/><Relationship Id="rId17" Type="http://schemas.openxmlformats.org/officeDocument/2006/relationships/image" Target="../media/image118.png"/><Relationship Id="rId16" Type="http://schemas.openxmlformats.org/officeDocument/2006/relationships/image" Target="../media/image104.png"/><Relationship Id="rId5" Type="http://schemas.openxmlformats.org/officeDocument/2006/relationships/image" Target="../media/image107.png"/><Relationship Id="rId6" Type="http://schemas.openxmlformats.org/officeDocument/2006/relationships/image" Target="../media/image113.png"/><Relationship Id="rId18" Type="http://schemas.openxmlformats.org/officeDocument/2006/relationships/image" Target="../media/image117.png"/><Relationship Id="rId7" Type="http://schemas.openxmlformats.org/officeDocument/2006/relationships/image" Target="../media/image112.png"/><Relationship Id="rId8" Type="http://schemas.openxmlformats.org/officeDocument/2006/relationships/image" Target="../media/image10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dontchangethislink.peardeckmagic.zone?eyJ0eXBlIjoiZ29vZ2xlLXNsaWRlcy1hZGRvbi1yZXNwb25zZS1mb290ZXIiLCJsYXN0RWRpdGVkQnkiOiIxMDc0NjI2MTgwNDk4MTY1OTc5OTMiLCJwcmVzZW50YXRpb25JZCI6IjF4MDdRZ2g4Nkd4V2pQZDBFeUtnMWZ3VWplbldoUEdOcUQxVmFod1RqZlNVIiwiY29udGVudElkIjoiY3VzdG9tLXJlc3BvbnNlLW11bHRpcGxlQ2hvaWNlIiwic2xpZGVJZCI6Imc4NzdjOThmOTQ1XzBfMiIsImNvbnRlbnRJbnN0YW5jZUlkIjoiMXgwN1FnaDg2R3hXalBkMEV5S2cxZndVamVuV2hQR05xRDFWYWh3VGpmU1UvMjBhOGIwMWUtNDFiZS00Njc1LWJlMjMtMGVmNTNiZTRkNTYzIn0=pearId=magic-pear-metadata-identifier" TargetMode="External"/><Relationship Id="rId4" Type="http://schemas.openxmlformats.org/officeDocument/2006/relationships/hyperlink" Target="https://create.kahoot.it/details/scrum/bd3787ab-ac4d-41a2-9706-a9ec1b6acf9a" TargetMode="External"/><Relationship Id="rId5" Type="http://schemas.openxmlformats.org/officeDocument/2006/relationships/image" Target="../media/image11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hyperlink" Target="http://dontchangethislink.peardeckmagic.zone?eyJ0eXBlIjoiZHJhZ2dhYmxlIiwiZHJhZ2dhYmxlcyI6W3siaWQiOiJkcmFnZ2FibGUwIiwidHlwZSI6Imljb24iLCJpY29uIjp7ImlkIjoiZGVmYXVsdC1jaXJjbGUifSwiY29sb3IiOiIjNDFCREVCIn1dLCJkcmFnZ2FibGVTaXplIjoxMywiZW1iZWRkYWJsZVVybCI6Imh0dHBzOi8vIiwiYW5zd2VycyI6W119pearId=magic-pear-shape-identifier" TargetMode="External"/><Relationship Id="rId4" Type="http://schemas.openxmlformats.org/officeDocument/2006/relationships/image" Target="../media/image124.png"/><Relationship Id="rId5" Type="http://schemas.openxmlformats.org/officeDocument/2006/relationships/image" Target="../media/image115.png"/><Relationship Id="rId6" Type="http://schemas.openxmlformats.org/officeDocument/2006/relationships/image" Target="../media/image123.png"/><Relationship Id="rId7" Type="http://schemas.openxmlformats.org/officeDocument/2006/relationships/image" Target="../media/image116.png"/><Relationship Id="rId8" Type="http://schemas.openxmlformats.org/officeDocument/2006/relationships/hyperlink" Target="http://dontchangethislink.peardeckmagic.zone?eyJ0eXBlIjoiZ29vZ2xlLXNsaWRlcy1hZGRvbi10ZW1wbGF0ZS1saWJyYXJ5IiwiY2xhc3NUaW1lIjoiZW5kIiwiY29udGVudElkIjoiaHR0cHM6Ly9kb2NzLmdvb2dsZS5jb20vcHJlc2VudGF0aW9uL2QvMTBaWVlfMFRMR1hLNTh2NjRIeDBnWjk0ZWJQS3l4Y3M3MDkxYjhPY3pKMk0vZWRpdCNzbGlkZT1pZC5nNWNlMDQ3MzMzYV8wXzExIiwic2xpZGVJZCI6Imc1Y2UwNDczMzNhXzBfMTEiLCJwcmVzZW50YXRpb25JZCI6IjEwWllZXzBUTEdYSzU4djY0SHgwZ1o5NGViUEt5eGNzNzA5MWI4T2N6SjJNIiwidGVtcGxhdGVOYW1lIjoiSG93IHdlbGwgZGlkIHlvdSBsaWtlIHRoaXMgbGVzc29uIiwibGFzdEVkaXRlZEJ5IjoiMTA3NDYyNjE4MDQ5ODE2NTk3OTkzIiwiY29udGVudEluc3RhbmNlSWQiOiJkYjY5YzBiMGRhNDc0YzE5YjRkMThiYjM1MGQ1YjUxNyJ9pearId=magic-pear-metadata-identifier"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121.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19.png"/><Relationship Id="rId6" Type="http://schemas.openxmlformats.org/officeDocument/2006/relationships/image" Target="../media/image24.png"/><Relationship Id="rId7" Type="http://schemas.openxmlformats.org/officeDocument/2006/relationships/image" Target="../media/image9.png"/><Relationship Id="rId8" Type="http://schemas.openxmlformats.org/officeDocument/2006/relationships/hyperlink" Target="http://dontchangethislink.peardeckmagic.zone?eyJ0eXBlIjoiZ29vZ2xlLXNsaWRlcy1hZGRvbi1yZXNwb25zZS1mb290ZXIiLCJsYXN0RWRpdGVkQnkiOiIxMDc0NjI2MTgwNDk4MTY1OTc5OTMiLCJwcmVzZW50YXRpb25JZCI6IjFWZk1QTUZMTkFiU1RscVlkQUNxV1pxdDEyVzJXOGZWN0VJVGtKUXlFVXdBIiwiY29udGVudElkIjoiY3VzdG9tLXJlc3BvbnNlLWVtYmVkZGVkV2Vic2l0ZSIsInNsaWRlSWQiOiJwMyIsImNvbnRlbnRJbnN0YW5jZUlkIjoiMVZmTVBNRkxOQWJTVGxxWWRBQ3FXWnF0MTJXMlc4ZlY3RUlUa0pReUVVd0EvMzAxOTljNDktNjI3NC00NTA5LWJlNDMtZWI0Njc4Y2RmMjg0In0=pearId=magic-pear-metadata-identifier"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dontchangethislink.peardeckmagic.zone?eyJ0eXBlIjoiZ29vZ2xlLXNsaWRlcy1hZGRvbi1yZXNwb25zZS1mb290ZXIiLCJsYXN0RWRpdGVkQnkiOiIxMDc0NjI2MTgwNDk4MTY1OTc5OTMiLCJwcmVzZW50YXRpb25JZCI6IjFWZk1QTUZMTkFiU1RscVlkQUNxV1pxdDEyVzJXOGZWN0VJVGtKUXlFVXdBIiwiY29udGVudElkIjoiY3VzdG9tLXJlc3BvbnNlLWVtYmVkZGVkV2Vic2l0ZSIsInNsaWRlSWQiOiJwMyIsImNvbnRlbnRJbnN0YW5jZUlkIjoiMVZmTVBNRkxOQWJTVGxxWWRBQ3FXWnF0MTJXMlc4ZlY3RUlUa0pReUVVd0EvMzAxOTljNDktNjI3NC00NTA5LWJlNDMtZWI0Njc4Y2RmMjg0In0=pearId=magic-pear-metadata-identifier" TargetMode="External"/><Relationship Id="rId4" Type="http://schemas.openxmlformats.org/officeDocument/2006/relationships/image" Target="../media/image15.png"/><Relationship Id="rId5"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dontchangethislink.peardeckmagic.zone?eyJ0eXBlIjoiZ29vZ2xlLXNsaWRlcy1hZGRvbi1yZXNwb25zZS1mb290ZXIiLCJsYXN0RWRpdGVkQnkiOiIxMDc0NjI2MTgwNDk4MTY1OTc5OTMiLCJwcmVzZW50YXRpb25JZCI6IjFWZk1QTUZMTkFiU1RscVlkQUNxV1pxdDEyVzJXOGZWN0VJVGtKUXlFVXdBIiwiY29udGVudElkIjoiY3VzdG9tLXJlc3BvbnNlLWVtYmVkZGVkV2Vic2l0ZSIsInNsaWRlSWQiOiJwMyIsImNvbnRlbnRJbnN0YW5jZUlkIjoiMVZmTVBNRkxOQWJTVGxxWWRBQ3FXWnF0MTJXMlc4ZlY3RUlUa0pReUVVd0EvMzAxOTljNDktNjI3NC00NTA5LWJlNDMtZWI0Njc4Y2RmMjg0In0=pearId=magic-pear-metadata-identifier" TargetMode="External"/><Relationship Id="rId4" Type="http://schemas.openxmlformats.org/officeDocument/2006/relationships/image" Target="../media/image8.png"/><Relationship Id="rId5" Type="http://schemas.openxmlformats.org/officeDocument/2006/relationships/image" Target="../media/image16.png"/><Relationship Id="rId6"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grpSp>
        <p:nvGrpSpPr>
          <p:cNvPr id="122" name="Google Shape;122;p25"/>
          <p:cNvGrpSpPr/>
          <p:nvPr/>
        </p:nvGrpSpPr>
        <p:grpSpPr>
          <a:xfrm>
            <a:off x="5122427" y="668001"/>
            <a:ext cx="3841143" cy="3893303"/>
            <a:chOff x="5122427" y="668001"/>
            <a:chExt cx="3841143" cy="3893303"/>
          </a:xfrm>
        </p:grpSpPr>
        <p:grpSp>
          <p:nvGrpSpPr>
            <p:cNvPr id="123" name="Google Shape;123;p25"/>
            <p:cNvGrpSpPr/>
            <p:nvPr/>
          </p:nvGrpSpPr>
          <p:grpSpPr>
            <a:xfrm>
              <a:off x="5144045" y="893590"/>
              <a:ext cx="2833667" cy="2964311"/>
              <a:chOff x="3860721" y="1330073"/>
              <a:chExt cx="3544299" cy="3707706"/>
            </a:xfrm>
          </p:grpSpPr>
          <p:sp>
            <p:nvSpPr>
              <p:cNvPr id="124" name="Google Shape;124;p25"/>
              <p:cNvSpPr/>
              <p:nvPr/>
            </p:nvSpPr>
            <p:spPr>
              <a:xfrm>
                <a:off x="5336000" y="1330073"/>
                <a:ext cx="2069020" cy="2805419"/>
              </a:xfrm>
              <a:custGeom>
                <a:rect b="b" l="l" r="r" t="t"/>
                <a:pathLst>
                  <a:path extrusionOk="0" h="2805419" w="206902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 name="Google Shape;125;p25"/>
              <p:cNvSpPr/>
              <p:nvPr/>
            </p:nvSpPr>
            <p:spPr>
              <a:xfrm>
                <a:off x="7365110" y="4067936"/>
                <a:ext cx="21907" cy="77247"/>
              </a:xfrm>
              <a:custGeom>
                <a:rect b="b" l="l" r="r" t="t"/>
                <a:pathLst>
                  <a:path extrusionOk="0" h="77247" w="21907">
                    <a:moveTo>
                      <a:pt x="0" y="77248"/>
                    </a:moveTo>
                    <a:lnTo>
                      <a:pt x="21908" y="64675"/>
                    </a:lnTo>
                    <a:lnTo>
                      <a:pt x="12383" y="0"/>
                    </a:lnTo>
                    <a:lnTo>
                      <a:pt x="0" y="77248"/>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 name="Google Shape;126;p25"/>
              <p:cNvSpPr/>
              <p:nvPr/>
            </p:nvSpPr>
            <p:spPr>
              <a:xfrm>
                <a:off x="5332475" y="1333214"/>
                <a:ext cx="52292" cy="22389"/>
              </a:xfrm>
              <a:custGeom>
                <a:rect b="b" l="l" r="r" t="t"/>
                <a:pathLst>
                  <a:path extrusionOk="0" h="22389" w="52292">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 name="Google Shape;127;p25"/>
              <p:cNvSpPr/>
              <p:nvPr/>
            </p:nvSpPr>
            <p:spPr>
              <a:xfrm>
                <a:off x="5317902" y="1340537"/>
                <a:ext cx="2069115" cy="2805383"/>
              </a:xfrm>
              <a:custGeom>
                <a:rect b="b" l="l" r="r" t="t"/>
                <a:pathLst>
                  <a:path extrusionOk="0" h="2805383" w="2069115">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 name="Google Shape;128;p25"/>
              <p:cNvSpPr/>
              <p:nvPr/>
            </p:nvSpPr>
            <p:spPr>
              <a:xfrm>
                <a:off x="5314473" y="1342497"/>
                <a:ext cx="2069020" cy="2805423"/>
              </a:xfrm>
              <a:custGeom>
                <a:rect b="b" l="l" r="r" t="t"/>
                <a:pathLst>
                  <a:path extrusionOk="0" h="2805423" w="206902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 name="Google Shape;129;p25"/>
              <p:cNvSpPr/>
              <p:nvPr/>
            </p:nvSpPr>
            <p:spPr>
              <a:xfrm>
                <a:off x="5339429" y="1375389"/>
                <a:ext cx="2018061" cy="2673878"/>
              </a:xfrm>
              <a:custGeom>
                <a:rect b="b" l="l" r="r" t="t"/>
                <a:pathLst>
                  <a:path extrusionOk="0" h="2673878" w="2018061">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 name="Google Shape;130;p25"/>
              <p:cNvSpPr/>
              <p:nvPr/>
            </p:nvSpPr>
            <p:spPr>
              <a:xfrm>
                <a:off x="5339238" y="1374339"/>
                <a:ext cx="2018061" cy="2673785"/>
              </a:xfrm>
              <a:custGeom>
                <a:rect b="b" l="l" r="r" t="t"/>
                <a:pathLst>
                  <a:path extrusionOk="0" h="2673785" w="2018061">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 name="Google Shape;131;p25"/>
              <p:cNvSpPr/>
              <p:nvPr/>
            </p:nvSpPr>
            <p:spPr>
              <a:xfrm>
                <a:off x="3860721" y="3051171"/>
                <a:ext cx="3440851" cy="1986608"/>
              </a:xfrm>
              <a:custGeom>
                <a:rect b="b" l="l" r="r" t="t"/>
                <a:pathLst>
                  <a:path extrusionOk="0" h="1986608" w="3440851">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 name="Google Shape;132;p25"/>
              <p:cNvSpPr/>
              <p:nvPr/>
            </p:nvSpPr>
            <p:spPr>
              <a:xfrm>
                <a:off x="3903733" y="3024882"/>
                <a:ext cx="3440892" cy="1987084"/>
              </a:xfrm>
              <a:custGeom>
                <a:rect b="b" l="l" r="r" t="t"/>
                <a:pathLst>
                  <a:path extrusionOk="0" h="1987084" w="3440892">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 name="Google Shape;133;p25"/>
              <p:cNvSpPr/>
              <p:nvPr/>
            </p:nvSpPr>
            <p:spPr>
              <a:xfrm>
                <a:off x="3903726" y="3801522"/>
                <a:ext cx="41719" cy="37052"/>
              </a:xfrm>
              <a:custGeom>
                <a:rect b="b" l="l" r="r" t="t"/>
                <a:pathLst>
                  <a:path extrusionOk="0" h="37052" w="41719">
                    <a:moveTo>
                      <a:pt x="0" y="37052"/>
                    </a:moveTo>
                    <a:lnTo>
                      <a:pt x="0" y="0"/>
                    </a:lnTo>
                    <a:lnTo>
                      <a:pt x="41719" y="17431"/>
                    </a:lnTo>
                    <a:lnTo>
                      <a:pt x="0" y="3705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 name="Google Shape;134;p25"/>
              <p:cNvSpPr/>
              <p:nvPr/>
            </p:nvSpPr>
            <p:spPr>
              <a:xfrm>
                <a:off x="7313771" y="4164425"/>
                <a:ext cx="30860" cy="40671"/>
              </a:xfrm>
              <a:custGeom>
                <a:rect b="b" l="l" r="r" t="t"/>
                <a:pathLst>
                  <a:path extrusionOk="0" h="40671" w="30860">
                    <a:moveTo>
                      <a:pt x="30861" y="36290"/>
                    </a:moveTo>
                    <a:lnTo>
                      <a:pt x="30861" y="0"/>
                    </a:lnTo>
                    <a:lnTo>
                      <a:pt x="0" y="10573"/>
                    </a:lnTo>
                    <a:lnTo>
                      <a:pt x="20479" y="40672"/>
                    </a:lnTo>
                    <a:lnTo>
                      <a:pt x="30861" y="3629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 name="Google Shape;135;p25"/>
              <p:cNvSpPr/>
              <p:nvPr/>
            </p:nvSpPr>
            <p:spPr>
              <a:xfrm>
                <a:off x="3903733" y="2994046"/>
                <a:ext cx="3440892" cy="1986618"/>
              </a:xfrm>
              <a:custGeom>
                <a:rect b="b" l="l" r="r" t="t"/>
                <a:pathLst>
                  <a:path extrusionOk="0" h="1986618" w="3440892">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 name="Google Shape;136;p25"/>
              <p:cNvSpPr/>
              <p:nvPr/>
            </p:nvSpPr>
            <p:spPr>
              <a:xfrm>
                <a:off x="3903733" y="2989259"/>
                <a:ext cx="3440892" cy="1986608"/>
              </a:xfrm>
              <a:custGeom>
                <a:rect b="b" l="l" r="r" t="t"/>
                <a:pathLst>
                  <a:path extrusionOk="0" h="1986608" w="3440892">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 name="Google Shape;137;p25"/>
              <p:cNvSpPr/>
              <p:nvPr/>
            </p:nvSpPr>
            <p:spPr>
              <a:xfrm>
                <a:off x="5115918" y="3136967"/>
                <a:ext cx="220549" cy="127281"/>
              </a:xfrm>
              <a:custGeom>
                <a:rect b="b" l="l" r="r" t="t"/>
                <a:pathLst>
                  <a:path extrusionOk="0" h="127281" w="220549">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 name="Google Shape;138;p25"/>
              <p:cNvSpPr/>
              <p:nvPr/>
            </p:nvSpPr>
            <p:spPr>
              <a:xfrm>
                <a:off x="5245712" y="3211893"/>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 name="Google Shape;139;p25"/>
              <p:cNvSpPr/>
              <p:nvPr/>
            </p:nvSpPr>
            <p:spPr>
              <a:xfrm>
                <a:off x="5376617" y="3287669"/>
                <a:ext cx="220517" cy="127212"/>
              </a:xfrm>
              <a:custGeom>
                <a:rect b="b" l="l" r="r" t="t"/>
                <a:pathLst>
                  <a:path extrusionOk="0" h="127212" w="220517">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 name="Google Shape;140;p25"/>
              <p:cNvSpPr/>
              <p:nvPr/>
            </p:nvSpPr>
            <p:spPr>
              <a:xfrm>
                <a:off x="5505300" y="3361757"/>
                <a:ext cx="220517" cy="127281"/>
              </a:xfrm>
              <a:custGeom>
                <a:rect b="b" l="l" r="r" t="t"/>
                <a:pathLst>
                  <a:path extrusionOk="0" h="127281" w="220517">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 name="Google Shape;141;p25"/>
              <p:cNvSpPr/>
              <p:nvPr/>
            </p:nvSpPr>
            <p:spPr>
              <a:xfrm>
                <a:off x="5635055" y="3436683"/>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 name="Google Shape;142;p25"/>
              <p:cNvSpPr/>
              <p:nvPr/>
            </p:nvSpPr>
            <p:spPr>
              <a:xfrm>
                <a:off x="5764856" y="3511602"/>
                <a:ext cx="220517" cy="127307"/>
              </a:xfrm>
              <a:custGeom>
                <a:rect b="b" l="l" r="r" t="t"/>
                <a:pathLst>
                  <a:path extrusionOk="0" h="127307"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 name="Google Shape;143;p25"/>
              <p:cNvSpPr/>
              <p:nvPr/>
            </p:nvSpPr>
            <p:spPr>
              <a:xfrm>
                <a:off x="5894611" y="3586162"/>
                <a:ext cx="220563" cy="127549"/>
              </a:xfrm>
              <a:custGeom>
                <a:rect b="b" l="l" r="r" t="t"/>
                <a:pathLst>
                  <a:path extrusionOk="0" h="127549" w="220563">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 name="Google Shape;144;p25"/>
              <p:cNvSpPr/>
              <p:nvPr/>
            </p:nvSpPr>
            <p:spPr>
              <a:xfrm>
                <a:off x="6024246" y="3661473"/>
                <a:ext cx="220563" cy="127238"/>
              </a:xfrm>
              <a:custGeom>
                <a:rect b="b" l="l" r="r" t="t"/>
                <a:pathLst>
                  <a:path extrusionOk="0" h="127238" w="220563">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 name="Google Shape;145;p25"/>
              <p:cNvSpPr/>
              <p:nvPr/>
            </p:nvSpPr>
            <p:spPr>
              <a:xfrm>
                <a:off x="6154238" y="3736400"/>
                <a:ext cx="220517" cy="127300"/>
              </a:xfrm>
              <a:custGeom>
                <a:rect b="b" l="l" r="r" t="t"/>
                <a:pathLst>
                  <a:path extrusionOk="0" h="127300" w="220517">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 name="Google Shape;146;p25"/>
              <p:cNvSpPr/>
              <p:nvPr/>
            </p:nvSpPr>
            <p:spPr>
              <a:xfrm>
                <a:off x="6283993" y="3811354"/>
                <a:ext cx="220563" cy="127264"/>
              </a:xfrm>
              <a:custGeom>
                <a:rect b="b" l="l" r="r" t="t"/>
                <a:pathLst>
                  <a:path extrusionOk="0" h="127264" w="220563">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 name="Google Shape;147;p25"/>
              <p:cNvSpPr/>
              <p:nvPr/>
            </p:nvSpPr>
            <p:spPr>
              <a:xfrm>
                <a:off x="6413794" y="3886299"/>
                <a:ext cx="220517" cy="127246"/>
              </a:xfrm>
              <a:custGeom>
                <a:rect b="b" l="l" r="r" t="t"/>
                <a:pathLst>
                  <a:path extrusionOk="0" h="127246" w="220517">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 name="Google Shape;148;p25"/>
              <p:cNvSpPr/>
              <p:nvPr/>
            </p:nvSpPr>
            <p:spPr>
              <a:xfrm>
                <a:off x="6543549" y="3961225"/>
                <a:ext cx="220563" cy="127264"/>
              </a:xfrm>
              <a:custGeom>
                <a:rect b="b" l="l" r="r" t="t"/>
                <a:pathLst>
                  <a:path extrusionOk="0" h="127264" w="220563">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 name="Google Shape;149;p25"/>
              <p:cNvSpPr/>
              <p:nvPr/>
            </p:nvSpPr>
            <p:spPr>
              <a:xfrm>
                <a:off x="6673375" y="4036144"/>
                <a:ext cx="220524" cy="127300"/>
              </a:xfrm>
              <a:custGeom>
                <a:rect b="b" l="l" r="r" t="t"/>
                <a:pathLst>
                  <a:path extrusionOk="0" h="127300" w="220524">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 name="Google Shape;150;p25"/>
              <p:cNvSpPr/>
              <p:nvPr/>
            </p:nvSpPr>
            <p:spPr>
              <a:xfrm>
                <a:off x="6803525" y="4111089"/>
                <a:ext cx="283033" cy="163345"/>
              </a:xfrm>
              <a:custGeom>
                <a:rect b="b" l="l" r="r" t="t"/>
                <a:pathLst>
                  <a:path extrusionOk="0" h="163345" w="283033">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 name="Google Shape;151;p25"/>
              <p:cNvSpPr/>
              <p:nvPr/>
            </p:nvSpPr>
            <p:spPr>
              <a:xfrm>
                <a:off x="5182617" y="3320721"/>
                <a:ext cx="220563" cy="127308"/>
              </a:xfrm>
              <a:custGeom>
                <a:rect b="b" l="l" r="r" t="t"/>
                <a:pathLst>
                  <a:path extrusionOk="0" h="127308" w="220563">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 name="Google Shape;152;p25"/>
              <p:cNvSpPr/>
              <p:nvPr/>
            </p:nvSpPr>
            <p:spPr>
              <a:xfrm>
                <a:off x="5312634" y="3395587"/>
                <a:ext cx="220563" cy="127548"/>
              </a:xfrm>
              <a:custGeom>
                <a:rect b="b" l="l" r="r" t="t"/>
                <a:pathLst>
                  <a:path extrusionOk="0" h="127548" w="220563">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 name="Google Shape;153;p25"/>
              <p:cNvSpPr/>
              <p:nvPr/>
            </p:nvSpPr>
            <p:spPr>
              <a:xfrm>
                <a:off x="5442650" y="3470843"/>
                <a:ext cx="220563" cy="127300"/>
              </a:xfrm>
              <a:custGeom>
                <a:rect b="b" l="l" r="r" t="t"/>
                <a:pathLst>
                  <a:path extrusionOk="0" h="127300" w="220563">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 name="Google Shape;154;p25"/>
              <p:cNvSpPr/>
              <p:nvPr/>
            </p:nvSpPr>
            <p:spPr>
              <a:xfrm>
                <a:off x="5572666" y="3545935"/>
                <a:ext cx="220563" cy="127264"/>
              </a:xfrm>
              <a:custGeom>
                <a:rect b="b" l="l" r="r" t="t"/>
                <a:pathLst>
                  <a:path extrusionOk="0" h="127264" w="220563">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5" name="Google Shape;155;p25"/>
              <p:cNvSpPr/>
              <p:nvPr/>
            </p:nvSpPr>
            <p:spPr>
              <a:xfrm>
                <a:off x="5701635" y="3620377"/>
                <a:ext cx="220563" cy="127300"/>
              </a:xfrm>
              <a:custGeom>
                <a:rect b="b" l="l" r="r" t="t"/>
                <a:pathLst>
                  <a:path extrusionOk="0" h="127300" w="220563">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6" name="Google Shape;156;p25"/>
              <p:cNvSpPr/>
              <p:nvPr/>
            </p:nvSpPr>
            <p:spPr>
              <a:xfrm>
                <a:off x="5831651" y="3695149"/>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 name="Google Shape;157;p25"/>
              <p:cNvSpPr/>
              <p:nvPr/>
            </p:nvSpPr>
            <p:spPr>
              <a:xfrm>
                <a:off x="5961667" y="3770491"/>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 name="Google Shape;158;p25"/>
              <p:cNvSpPr/>
              <p:nvPr/>
            </p:nvSpPr>
            <p:spPr>
              <a:xfrm>
                <a:off x="6091683" y="3845548"/>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 name="Google Shape;159;p25"/>
              <p:cNvSpPr/>
              <p:nvPr/>
            </p:nvSpPr>
            <p:spPr>
              <a:xfrm>
                <a:off x="6221700" y="3920605"/>
                <a:ext cx="220524" cy="127307"/>
              </a:xfrm>
              <a:custGeom>
                <a:rect b="b" l="l" r="r" t="t"/>
                <a:pathLst>
                  <a:path extrusionOk="0" h="127307" w="220524">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 name="Google Shape;160;p25"/>
              <p:cNvSpPr/>
              <p:nvPr/>
            </p:nvSpPr>
            <p:spPr>
              <a:xfrm>
                <a:off x="6351691" y="3995706"/>
                <a:ext cx="220549" cy="127264"/>
              </a:xfrm>
              <a:custGeom>
                <a:rect b="b" l="l" r="r" t="t"/>
                <a:pathLst>
                  <a:path extrusionOk="0" h="127264" w="220549">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1" name="Google Shape;161;p25"/>
              <p:cNvSpPr/>
              <p:nvPr/>
            </p:nvSpPr>
            <p:spPr>
              <a:xfrm>
                <a:off x="6481517" y="4070763"/>
                <a:ext cx="220517" cy="127215"/>
              </a:xfrm>
              <a:custGeom>
                <a:rect b="b" l="l" r="r" t="t"/>
                <a:pathLst>
                  <a:path extrusionOk="0" h="127215" w="220517">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 name="Google Shape;162;p25"/>
              <p:cNvSpPr/>
              <p:nvPr/>
            </p:nvSpPr>
            <p:spPr>
              <a:xfrm>
                <a:off x="6611724" y="4145820"/>
                <a:ext cx="220517" cy="127281"/>
              </a:xfrm>
              <a:custGeom>
                <a:rect b="b" l="l" r="r" t="t"/>
                <a:pathLst>
                  <a:path extrusionOk="0" h="127281" w="220517">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 name="Google Shape;163;p25"/>
              <p:cNvSpPr/>
              <p:nvPr/>
            </p:nvSpPr>
            <p:spPr>
              <a:xfrm>
                <a:off x="4990117" y="3209572"/>
                <a:ext cx="283047" cy="163399"/>
              </a:xfrm>
              <a:custGeom>
                <a:rect b="b" l="l" r="r" t="t"/>
                <a:pathLst>
                  <a:path extrusionOk="0" h="163399" w="283047">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 name="Google Shape;164;p25"/>
              <p:cNvSpPr/>
              <p:nvPr/>
            </p:nvSpPr>
            <p:spPr>
              <a:xfrm>
                <a:off x="6648640" y="4220618"/>
                <a:ext cx="313122" cy="199558"/>
              </a:xfrm>
              <a:custGeom>
                <a:rect b="b" l="l" r="r" t="t"/>
                <a:pathLst>
                  <a:path extrusionOk="0" h="199558" w="313122">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 name="Google Shape;165;p25"/>
              <p:cNvSpPr/>
              <p:nvPr/>
            </p:nvSpPr>
            <p:spPr>
              <a:xfrm>
                <a:off x="4613284" y="3427765"/>
                <a:ext cx="220517" cy="127281"/>
              </a:xfrm>
              <a:custGeom>
                <a:rect b="b" l="l" r="r" t="t"/>
                <a:pathLst>
                  <a:path extrusionOk="0" h="127281" w="220517">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 name="Google Shape;166;p25"/>
              <p:cNvSpPr/>
              <p:nvPr/>
            </p:nvSpPr>
            <p:spPr>
              <a:xfrm>
                <a:off x="4742658" y="3502501"/>
                <a:ext cx="220563" cy="127281"/>
              </a:xfrm>
              <a:custGeom>
                <a:rect b="b" l="l" r="r" t="t"/>
                <a:pathLst>
                  <a:path extrusionOk="0" h="127281" w="220563">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 name="Google Shape;167;p25"/>
              <p:cNvSpPr/>
              <p:nvPr/>
            </p:nvSpPr>
            <p:spPr>
              <a:xfrm>
                <a:off x="4871721" y="3577213"/>
                <a:ext cx="220563" cy="127189"/>
              </a:xfrm>
              <a:custGeom>
                <a:rect b="b" l="l" r="r" t="t"/>
                <a:pathLst>
                  <a:path extrusionOk="0" h="127189" w="220563">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 name="Google Shape;168;p25"/>
              <p:cNvSpPr/>
              <p:nvPr/>
            </p:nvSpPr>
            <p:spPr>
              <a:xfrm>
                <a:off x="5974216" y="4213507"/>
                <a:ext cx="220549" cy="127300"/>
              </a:xfrm>
              <a:custGeom>
                <a:rect b="b" l="l" r="r" t="t"/>
                <a:pathLst>
                  <a:path extrusionOk="0" h="127300" w="220549">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 name="Google Shape;169;p25"/>
              <p:cNvSpPr/>
              <p:nvPr/>
            </p:nvSpPr>
            <p:spPr>
              <a:xfrm>
                <a:off x="6104041" y="4288254"/>
                <a:ext cx="220517" cy="127281"/>
              </a:xfrm>
              <a:custGeom>
                <a:rect b="b" l="l" r="r" t="t"/>
                <a:pathLst>
                  <a:path extrusionOk="0" h="127281" w="220517">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0" name="Google Shape;170;p25"/>
              <p:cNvSpPr/>
              <p:nvPr/>
            </p:nvSpPr>
            <p:spPr>
              <a:xfrm>
                <a:off x="6233034" y="4362946"/>
                <a:ext cx="220563" cy="127351"/>
              </a:xfrm>
              <a:custGeom>
                <a:rect b="b" l="l" r="r" t="t"/>
                <a:pathLst>
                  <a:path extrusionOk="0" h="127351" w="220563">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1" name="Google Shape;171;p25"/>
              <p:cNvSpPr/>
              <p:nvPr/>
            </p:nvSpPr>
            <p:spPr>
              <a:xfrm>
                <a:off x="6362479" y="4438082"/>
                <a:ext cx="220563" cy="127246"/>
              </a:xfrm>
              <a:custGeom>
                <a:rect b="b" l="l" r="r" t="t"/>
                <a:pathLst>
                  <a:path extrusionOk="0" h="127246" w="220563">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2" name="Google Shape;172;p25"/>
              <p:cNvSpPr/>
              <p:nvPr/>
            </p:nvSpPr>
            <p:spPr>
              <a:xfrm>
                <a:off x="5001523" y="3651913"/>
                <a:ext cx="253854" cy="146540"/>
              </a:xfrm>
              <a:custGeom>
                <a:rect b="b" l="l" r="r" t="t"/>
                <a:pathLst>
                  <a:path extrusionOk="0" h="146540" w="253854">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 name="Google Shape;173;p25"/>
              <p:cNvSpPr/>
              <p:nvPr/>
            </p:nvSpPr>
            <p:spPr>
              <a:xfrm>
                <a:off x="5811458" y="4119562"/>
                <a:ext cx="253901" cy="146525"/>
              </a:xfrm>
              <a:custGeom>
                <a:rect b="b" l="l" r="r" t="t"/>
                <a:pathLst>
                  <a:path extrusionOk="0" h="146525" w="253901">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 name="Google Shape;174;p25"/>
              <p:cNvSpPr/>
              <p:nvPr/>
            </p:nvSpPr>
            <p:spPr>
              <a:xfrm>
                <a:off x="5164178" y="3745900"/>
                <a:ext cx="738494" cy="426244"/>
              </a:xfrm>
              <a:custGeom>
                <a:rect b="b" l="l" r="r" t="t"/>
                <a:pathLst>
                  <a:path extrusionOk="0" h="426244" w="738494">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5" name="Google Shape;175;p25"/>
              <p:cNvSpPr/>
              <p:nvPr/>
            </p:nvSpPr>
            <p:spPr>
              <a:xfrm>
                <a:off x="5092169" y="3413764"/>
                <a:ext cx="220524" cy="127281"/>
              </a:xfrm>
              <a:custGeom>
                <a:rect b="b" l="l" r="r" t="t"/>
                <a:pathLst>
                  <a:path extrusionOk="0" h="127281" w="220524">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6" name="Google Shape;176;p25"/>
              <p:cNvSpPr/>
              <p:nvPr/>
            </p:nvSpPr>
            <p:spPr>
              <a:xfrm>
                <a:off x="5221804" y="3488595"/>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7" name="Google Shape;177;p25"/>
              <p:cNvSpPr/>
              <p:nvPr/>
            </p:nvSpPr>
            <p:spPr>
              <a:xfrm>
                <a:off x="5351534" y="3563461"/>
                <a:ext cx="220549" cy="127264"/>
              </a:xfrm>
              <a:custGeom>
                <a:rect b="b" l="l" r="r" t="t"/>
                <a:pathLst>
                  <a:path extrusionOk="0" h="127264" w="220549">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8" name="Google Shape;178;p25"/>
              <p:cNvSpPr/>
              <p:nvPr/>
            </p:nvSpPr>
            <p:spPr>
              <a:xfrm>
                <a:off x="5481392" y="3638284"/>
                <a:ext cx="220517" cy="127225"/>
              </a:xfrm>
              <a:custGeom>
                <a:rect b="b" l="l" r="r" t="t"/>
                <a:pathLst>
                  <a:path extrusionOk="0" h="127225" w="220517">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9" name="Google Shape;179;p25"/>
              <p:cNvSpPr/>
              <p:nvPr/>
            </p:nvSpPr>
            <p:spPr>
              <a:xfrm>
                <a:off x="5610742" y="3713151"/>
                <a:ext cx="220517" cy="127264"/>
              </a:xfrm>
              <a:custGeom>
                <a:rect b="b" l="l" r="r" t="t"/>
                <a:pathLst>
                  <a:path extrusionOk="0" h="127264" w="220517">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0" name="Google Shape;180;p25"/>
              <p:cNvSpPr/>
              <p:nvPr/>
            </p:nvSpPr>
            <p:spPr>
              <a:xfrm>
                <a:off x="5740377" y="3788001"/>
                <a:ext cx="220517" cy="127281"/>
              </a:xfrm>
              <a:custGeom>
                <a:rect b="b" l="l" r="r" t="t"/>
                <a:pathLst>
                  <a:path extrusionOk="0" h="127281" w="220517">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1" name="Google Shape;181;p25"/>
              <p:cNvSpPr/>
              <p:nvPr/>
            </p:nvSpPr>
            <p:spPr>
              <a:xfrm>
                <a:off x="5870012" y="3862832"/>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2" name="Google Shape;182;p25"/>
              <p:cNvSpPr/>
              <p:nvPr/>
            </p:nvSpPr>
            <p:spPr>
              <a:xfrm>
                <a:off x="5999266" y="3937698"/>
                <a:ext cx="220549" cy="127281"/>
              </a:xfrm>
              <a:custGeom>
                <a:rect b="b" l="l" r="r" t="t"/>
                <a:pathLst>
                  <a:path extrusionOk="0" h="127281" w="220549">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3" name="Google Shape;183;p25"/>
              <p:cNvSpPr/>
              <p:nvPr/>
            </p:nvSpPr>
            <p:spPr>
              <a:xfrm>
                <a:off x="6129021" y="4012522"/>
                <a:ext cx="220524" cy="127237"/>
              </a:xfrm>
              <a:custGeom>
                <a:rect b="b" l="l" r="r" t="t"/>
                <a:pathLst>
                  <a:path extrusionOk="0" h="127237" w="220524">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4" name="Google Shape;184;p25"/>
              <p:cNvSpPr/>
              <p:nvPr/>
            </p:nvSpPr>
            <p:spPr>
              <a:xfrm>
                <a:off x="6258942" y="4087388"/>
                <a:ext cx="220563" cy="127300"/>
              </a:xfrm>
              <a:custGeom>
                <a:rect b="b" l="l" r="r" t="t"/>
                <a:pathLst>
                  <a:path extrusionOk="0" h="127300" w="220563">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5" name="Google Shape;185;p25"/>
              <p:cNvSpPr/>
              <p:nvPr/>
            </p:nvSpPr>
            <p:spPr>
              <a:xfrm>
                <a:off x="6388578" y="4161853"/>
                <a:ext cx="220563" cy="127285"/>
              </a:xfrm>
              <a:custGeom>
                <a:rect b="b" l="l" r="r" t="t"/>
                <a:pathLst>
                  <a:path extrusionOk="0" h="127285" w="220563">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6" name="Google Shape;186;p25"/>
              <p:cNvSpPr/>
              <p:nvPr/>
            </p:nvSpPr>
            <p:spPr>
              <a:xfrm>
                <a:off x="6518213" y="4237101"/>
                <a:ext cx="221039" cy="127370"/>
              </a:xfrm>
              <a:custGeom>
                <a:rect b="b" l="l" r="r" t="t"/>
                <a:pathLst>
                  <a:path extrusionOk="0" h="127370" w="221039">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7" name="Google Shape;187;p25"/>
              <p:cNvSpPr/>
              <p:nvPr/>
            </p:nvSpPr>
            <p:spPr>
              <a:xfrm>
                <a:off x="4864578" y="3282378"/>
                <a:ext cx="318480" cy="183800"/>
              </a:xfrm>
              <a:custGeom>
                <a:rect b="b" l="l" r="r" t="t"/>
                <a:pathLst>
                  <a:path extrusionOk="0" h="183800" w="31848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8" name="Google Shape;188;p25"/>
              <p:cNvSpPr/>
              <p:nvPr/>
            </p:nvSpPr>
            <p:spPr>
              <a:xfrm>
                <a:off x="4902011" y="3449213"/>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9" name="Google Shape;189;p25"/>
              <p:cNvSpPr/>
              <p:nvPr/>
            </p:nvSpPr>
            <p:spPr>
              <a:xfrm>
                <a:off x="5031646" y="3523682"/>
                <a:ext cx="220524" cy="127281"/>
              </a:xfrm>
              <a:custGeom>
                <a:rect b="b" l="l" r="r" t="t"/>
                <a:pathLst>
                  <a:path extrusionOk="0" h="127281" w="220524">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0" name="Google Shape;190;p25"/>
              <p:cNvSpPr/>
              <p:nvPr/>
            </p:nvSpPr>
            <p:spPr>
              <a:xfrm>
                <a:off x="5161066" y="3598894"/>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1" name="Google Shape;191;p25"/>
              <p:cNvSpPr/>
              <p:nvPr/>
            </p:nvSpPr>
            <p:spPr>
              <a:xfrm>
                <a:off x="5290892" y="3673717"/>
                <a:ext cx="220517" cy="127308"/>
              </a:xfrm>
              <a:custGeom>
                <a:rect b="b" l="l" r="r" t="t"/>
                <a:pathLst>
                  <a:path extrusionOk="0" h="127308"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2" name="Google Shape;192;p25"/>
              <p:cNvSpPr/>
              <p:nvPr/>
            </p:nvSpPr>
            <p:spPr>
              <a:xfrm>
                <a:off x="5420495" y="3748758"/>
                <a:ext cx="220334" cy="127131"/>
              </a:xfrm>
              <a:custGeom>
                <a:rect b="b" l="l" r="r" t="t"/>
                <a:pathLst>
                  <a:path extrusionOk="0" h="127131" w="220334">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3" name="Google Shape;193;p25"/>
              <p:cNvSpPr/>
              <p:nvPr/>
            </p:nvSpPr>
            <p:spPr>
              <a:xfrm>
                <a:off x="5550092" y="3823398"/>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4" name="Google Shape;194;p25"/>
              <p:cNvSpPr/>
              <p:nvPr/>
            </p:nvSpPr>
            <p:spPr>
              <a:xfrm>
                <a:off x="5679727" y="3898222"/>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5" name="Google Shape;195;p25"/>
              <p:cNvSpPr/>
              <p:nvPr/>
            </p:nvSpPr>
            <p:spPr>
              <a:xfrm>
                <a:off x="5809362" y="3973072"/>
                <a:ext cx="220524" cy="127281"/>
              </a:xfrm>
              <a:custGeom>
                <a:rect b="b" l="l" r="r" t="t"/>
                <a:pathLst>
                  <a:path extrusionOk="0" h="127281" w="220524">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6" name="Google Shape;196;p25"/>
              <p:cNvSpPr/>
              <p:nvPr/>
            </p:nvSpPr>
            <p:spPr>
              <a:xfrm>
                <a:off x="5938592" y="4047903"/>
                <a:ext cx="220517" cy="126979"/>
              </a:xfrm>
              <a:custGeom>
                <a:rect b="b" l="l" r="r" t="t"/>
                <a:pathLst>
                  <a:path extrusionOk="0" h="126979" w="220517">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7" name="Google Shape;197;p25"/>
              <p:cNvSpPr/>
              <p:nvPr/>
            </p:nvSpPr>
            <p:spPr>
              <a:xfrm>
                <a:off x="6068608" y="4122734"/>
                <a:ext cx="220517" cy="127300"/>
              </a:xfrm>
              <a:custGeom>
                <a:rect b="b" l="l" r="r" t="t"/>
                <a:pathLst>
                  <a:path extrusionOk="0" h="127300" w="220517">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8" name="Google Shape;198;p25"/>
              <p:cNvSpPr/>
              <p:nvPr/>
            </p:nvSpPr>
            <p:spPr>
              <a:xfrm>
                <a:off x="6198212" y="4197576"/>
                <a:ext cx="220524" cy="127281"/>
              </a:xfrm>
              <a:custGeom>
                <a:rect b="b" l="l" r="r" t="t"/>
                <a:pathLst>
                  <a:path extrusionOk="0" h="127281" w="220524">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9" name="Google Shape;199;p25"/>
              <p:cNvSpPr/>
              <p:nvPr/>
            </p:nvSpPr>
            <p:spPr>
              <a:xfrm>
                <a:off x="6327808" y="4272442"/>
                <a:ext cx="380989" cy="219907"/>
              </a:xfrm>
              <a:custGeom>
                <a:rect b="b" l="l" r="r" t="t"/>
                <a:pathLst>
                  <a:path extrusionOk="0" h="219907" w="380989">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0" name="Google Shape;200;p25"/>
              <p:cNvSpPr/>
              <p:nvPr/>
            </p:nvSpPr>
            <p:spPr>
              <a:xfrm>
                <a:off x="4739038" y="3355149"/>
                <a:ext cx="253901" cy="146525"/>
              </a:xfrm>
              <a:custGeom>
                <a:rect b="b" l="l" r="r" t="t"/>
                <a:pathLst>
                  <a:path extrusionOk="0" h="146525" w="253901">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1" name="Google Shape;201;p25"/>
              <p:cNvSpPr/>
              <p:nvPr/>
            </p:nvSpPr>
            <p:spPr>
              <a:xfrm>
                <a:off x="5246664" y="3087528"/>
                <a:ext cx="1926000" cy="1111651"/>
              </a:xfrm>
              <a:custGeom>
                <a:rect b="b" l="l" r="r" t="t"/>
                <a:pathLst>
                  <a:path extrusionOk="0" h="1111651" w="192600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2" name="Google Shape;202;p25"/>
              <p:cNvSpPr/>
              <p:nvPr/>
            </p:nvSpPr>
            <p:spPr>
              <a:xfrm>
                <a:off x="4501288" y="3792632"/>
                <a:ext cx="1451798" cy="838156"/>
              </a:xfrm>
              <a:custGeom>
                <a:rect b="b" l="l" r="r" t="t"/>
                <a:pathLst>
                  <a:path extrusionOk="0" h="838156" w="1451798">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3" name="Google Shape;203;p25"/>
              <p:cNvSpPr/>
              <p:nvPr/>
            </p:nvSpPr>
            <p:spPr>
              <a:xfrm>
                <a:off x="4502277" y="3802740"/>
                <a:ext cx="1449895" cy="828048"/>
              </a:xfrm>
              <a:custGeom>
                <a:rect b="b" l="l" r="r" t="t"/>
                <a:pathLst>
                  <a:path extrusionOk="0" h="828048" w="1449895">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4" name="Google Shape;204;p25"/>
              <p:cNvSpPr/>
              <p:nvPr/>
            </p:nvSpPr>
            <p:spPr>
              <a:xfrm>
                <a:off x="5378291" y="2993528"/>
                <a:ext cx="1867947" cy="1123828"/>
              </a:xfrm>
              <a:custGeom>
                <a:rect b="b" l="l" r="r" t="t"/>
                <a:pathLst>
                  <a:path extrusionOk="0" h="1123828" w="1867947">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5" name="Google Shape;205;p25"/>
              <p:cNvSpPr/>
              <p:nvPr/>
            </p:nvSpPr>
            <p:spPr>
              <a:xfrm>
                <a:off x="5482399" y="1596347"/>
                <a:ext cx="657230" cy="440903"/>
              </a:xfrm>
              <a:custGeom>
                <a:rect b="b" l="l" r="r" t="t"/>
                <a:pathLst>
                  <a:path extrusionOk="0" h="440903" w="65723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6" name="Google Shape;206;p25"/>
              <p:cNvSpPr/>
              <p:nvPr/>
            </p:nvSpPr>
            <p:spPr>
              <a:xfrm>
                <a:off x="5485731" y="1725601"/>
                <a:ext cx="490070" cy="322282"/>
              </a:xfrm>
              <a:custGeom>
                <a:rect b="b" l="l" r="r" t="t"/>
                <a:pathLst>
                  <a:path extrusionOk="0" h="322282" w="49007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7" name="Google Shape;207;p25"/>
              <p:cNvSpPr/>
              <p:nvPr/>
            </p:nvSpPr>
            <p:spPr>
              <a:xfrm>
                <a:off x="5485731" y="1809557"/>
                <a:ext cx="490070" cy="322194"/>
              </a:xfrm>
              <a:custGeom>
                <a:rect b="b" l="l" r="r" t="t"/>
                <a:pathLst>
                  <a:path extrusionOk="0" h="322194" w="49007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8" name="Google Shape;208;p25"/>
              <p:cNvSpPr/>
              <p:nvPr/>
            </p:nvSpPr>
            <p:spPr>
              <a:xfrm>
                <a:off x="5485733" y="1893472"/>
                <a:ext cx="401289" cy="270998"/>
              </a:xfrm>
              <a:custGeom>
                <a:rect b="b" l="l" r="r" t="t"/>
                <a:pathLst>
                  <a:path extrusionOk="0" h="270998" w="401289">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9" name="Google Shape;209;p25"/>
              <p:cNvSpPr/>
              <p:nvPr/>
            </p:nvSpPr>
            <p:spPr>
              <a:xfrm>
                <a:off x="5482398" y="2477545"/>
                <a:ext cx="657231" cy="440923"/>
              </a:xfrm>
              <a:custGeom>
                <a:rect b="b" l="l" r="r" t="t"/>
                <a:pathLst>
                  <a:path extrusionOk="0" h="440923" w="657231">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0" name="Google Shape;210;p25"/>
              <p:cNvSpPr/>
              <p:nvPr/>
            </p:nvSpPr>
            <p:spPr>
              <a:xfrm>
                <a:off x="5485733" y="2606854"/>
                <a:ext cx="490068" cy="322274"/>
              </a:xfrm>
              <a:custGeom>
                <a:rect b="b" l="l" r="r" t="t"/>
                <a:pathLst>
                  <a:path extrusionOk="0" h="322274" w="490068">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1" name="Google Shape;211;p25"/>
              <p:cNvSpPr/>
              <p:nvPr/>
            </p:nvSpPr>
            <p:spPr>
              <a:xfrm>
                <a:off x="5485733" y="2690770"/>
                <a:ext cx="490068" cy="322283"/>
              </a:xfrm>
              <a:custGeom>
                <a:rect b="b" l="l" r="r" t="t"/>
                <a:pathLst>
                  <a:path extrusionOk="0" h="322283" w="490068">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2" name="Google Shape;212;p25"/>
              <p:cNvSpPr/>
              <p:nvPr/>
            </p:nvSpPr>
            <p:spPr>
              <a:xfrm>
                <a:off x="5485733" y="2774725"/>
                <a:ext cx="401289" cy="271152"/>
              </a:xfrm>
              <a:custGeom>
                <a:rect b="b" l="l" r="r" t="t"/>
                <a:pathLst>
                  <a:path extrusionOk="0" h="271152" w="401289">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3" name="Google Shape;213;p25"/>
              <p:cNvSpPr/>
              <p:nvPr/>
            </p:nvSpPr>
            <p:spPr>
              <a:xfrm>
                <a:off x="6293929" y="2971606"/>
                <a:ext cx="893444" cy="828868"/>
              </a:xfrm>
              <a:custGeom>
                <a:rect b="b" l="l" r="r" t="t"/>
                <a:pathLst>
                  <a:path extrusionOk="0" h="828868" w="893444">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4" name="Google Shape;214;p25"/>
              <p:cNvSpPr/>
              <p:nvPr/>
            </p:nvSpPr>
            <p:spPr>
              <a:xfrm>
                <a:off x="5485733" y="2024441"/>
                <a:ext cx="630461" cy="733619"/>
              </a:xfrm>
              <a:custGeom>
                <a:rect b="b" l="l" r="r" t="t"/>
                <a:pathLst>
                  <a:path extrusionOk="0" h="733619" w="630461">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5" name="Google Shape;215;p25"/>
              <p:cNvSpPr/>
              <p:nvPr/>
            </p:nvSpPr>
            <p:spPr>
              <a:xfrm>
                <a:off x="6293834" y="3011804"/>
                <a:ext cx="893445" cy="788955"/>
              </a:xfrm>
              <a:custGeom>
                <a:rect b="b" l="l" r="r" t="t"/>
                <a:pathLst>
                  <a:path extrusionOk="0" h="788955" w="893445">
                    <a:moveTo>
                      <a:pt x="0" y="0"/>
                    </a:moveTo>
                    <a:lnTo>
                      <a:pt x="0" y="273177"/>
                    </a:lnTo>
                    <a:lnTo>
                      <a:pt x="893445" y="788956"/>
                    </a:lnTo>
                    <a:lnTo>
                      <a:pt x="893445" y="15259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6" name="Google Shape;216;p25"/>
              <p:cNvSpPr/>
              <p:nvPr/>
            </p:nvSpPr>
            <p:spPr>
              <a:xfrm>
                <a:off x="6645021" y="3003137"/>
                <a:ext cx="9525" cy="483869"/>
              </a:xfrm>
              <a:custGeom>
                <a:rect b="b" l="l" r="r" t="t"/>
                <a:pathLst>
                  <a:path extrusionOk="0" h="483869" w="9525">
                    <a:moveTo>
                      <a:pt x="0" y="0"/>
                    </a:moveTo>
                    <a:lnTo>
                      <a:pt x="0" y="483870"/>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7" name="Google Shape;217;p25"/>
              <p:cNvSpPr/>
              <p:nvPr/>
            </p:nvSpPr>
            <p:spPr>
              <a:xfrm>
                <a:off x="6918293" y="3309175"/>
                <a:ext cx="9525" cy="335661"/>
              </a:xfrm>
              <a:custGeom>
                <a:rect b="b" l="l" r="r" t="t"/>
                <a:pathLst>
                  <a:path extrusionOk="0" h="335661" w="9525">
                    <a:moveTo>
                      <a:pt x="0" y="0"/>
                    </a:moveTo>
                    <a:lnTo>
                      <a:pt x="0" y="33566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8" name="Google Shape;218;p25"/>
              <p:cNvSpPr/>
              <p:nvPr/>
            </p:nvSpPr>
            <p:spPr>
              <a:xfrm>
                <a:off x="6293834" y="2971929"/>
                <a:ext cx="893349" cy="341800"/>
              </a:xfrm>
              <a:custGeom>
                <a:rect b="b" l="l" r="r" t="t"/>
                <a:pathLst>
                  <a:path extrusionOk="0" h="341800" w="893349">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cap="flat" cmpd="sng" w="1037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9" name="Google Shape;219;p25"/>
              <p:cNvSpPr/>
              <p:nvPr/>
            </p:nvSpPr>
            <p:spPr>
              <a:xfrm rot="-1801764">
                <a:off x="6627823" y="2973379"/>
                <a:ext cx="34449" cy="59573"/>
              </a:xfrm>
              <a:custGeom>
                <a:rect b="b" l="l" r="r" t="t"/>
                <a:pathLst>
                  <a:path extrusionOk="0" h="59626" w="3448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0" name="Google Shape;220;p25"/>
              <p:cNvSpPr/>
              <p:nvPr/>
            </p:nvSpPr>
            <p:spPr>
              <a:xfrm rot="-1790023">
                <a:off x="7183546" y="3143044"/>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1" name="Google Shape;221;p25"/>
              <p:cNvSpPr/>
              <p:nvPr/>
            </p:nvSpPr>
            <p:spPr>
              <a:xfrm rot="-1790023">
                <a:off x="6913571" y="3282356"/>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2" name="Google Shape;222;p25"/>
              <p:cNvSpPr/>
              <p:nvPr/>
            </p:nvSpPr>
            <p:spPr>
              <a:xfrm rot="-1790023">
                <a:off x="6286614" y="3000522"/>
                <a:ext cx="34600" cy="59833"/>
              </a:xfrm>
              <a:custGeom>
                <a:rect b="b" l="l" r="r" t="t"/>
                <a:pathLst>
                  <a:path extrusionOk="0" h="59831" w="34599">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3" name="Google Shape;223;p25"/>
              <p:cNvSpPr/>
              <p:nvPr/>
            </p:nvSpPr>
            <p:spPr>
              <a:xfrm>
                <a:off x="6272974" y="2328193"/>
                <a:ext cx="55632" cy="226128"/>
              </a:xfrm>
              <a:custGeom>
                <a:rect b="b" l="l" r="r" t="t"/>
                <a:pathLst>
                  <a:path extrusionOk="0" h="226128" w="55632">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4" name="Google Shape;224;p25"/>
              <p:cNvSpPr/>
              <p:nvPr/>
            </p:nvSpPr>
            <p:spPr>
              <a:xfrm>
                <a:off x="6357270" y="2193891"/>
                <a:ext cx="55722" cy="409197"/>
              </a:xfrm>
              <a:custGeom>
                <a:rect b="b" l="l" r="r" t="t"/>
                <a:pathLst>
                  <a:path extrusionOk="0" h="409197" w="55722">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5" name="Google Shape;225;p25"/>
              <p:cNvSpPr/>
              <p:nvPr/>
            </p:nvSpPr>
            <p:spPr>
              <a:xfrm>
                <a:off x="6526149" y="2326193"/>
                <a:ext cx="55625" cy="374240"/>
              </a:xfrm>
              <a:custGeom>
                <a:rect b="b" l="l" r="r" t="t"/>
                <a:pathLst>
                  <a:path extrusionOk="0" h="374240" w="55625">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6" name="Google Shape;226;p25"/>
              <p:cNvSpPr/>
              <p:nvPr/>
            </p:nvSpPr>
            <p:spPr>
              <a:xfrm>
                <a:off x="6610350" y="2430587"/>
                <a:ext cx="55627" cy="318519"/>
              </a:xfrm>
              <a:custGeom>
                <a:rect b="b" l="l" r="r" t="t"/>
                <a:pathLst>
                  <a:path extrusionOk="0" h="318519" w="55627">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7" name="Google Shape;227;p25"/>
              <p:cNvSpPr/>
              <p:nvPr/>
            </p:nvSpPr>
            <p:spPr>
              <a:xfrm>
                <a:off x="6778179" y="2662902"/>
                <a:ext cx="55632" cy="183161"/>
              </a:xfrm>
              <a:custGeom>
                <a:rect b="b" l="l" r="r" t="t"/>
                <a:pathLst>
                  <a:path extrusionOk="0" h="183161" w="55632">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8" name="Google Shape;228;p25"/>
              <p:cNvSpPr/>
              <p:nvPr/>
            </p:nvSpPr>
            <p:spPr>
              <a:xfrm>
                <a:off x="6862476" y="2392923"/>
                <a:ext cx="55722" cy="501818"/>
              </a:xfrm>
              <a:custGeom>
                <a:rect b="b" l="l" r="r" t="t"/>
                <a:pathLst>
                  <a:path extrusionOk="0" h="501818" w="55722">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9" name="Google Shape;229;p25"/>
              <p:cNvSpPr/>
              <p:nvPr/>
            </p:nvSpPr>
            <p:spPr>
              <a:xfrm>
                <a:off x="7068216" y="2830406"/>
                <a:ext cx="55722" cy="183106"/>
              </a:xfrm>
              <a:custGeom>
                <a:rect b="b" l="l" r="r" t="t"/>
                <a:pathLst>
                  <a:path extrusionOk="0" h="183106" w="55722">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0" name="Google Shape;230;p25"/>
              <p:cNvSpPr/>
              <p:nvPr/>
            </p:nvSpPr>
            <p:spPr>
              <a:xfrm>
                <a:off x="7152513" y="2836026"/>
                <a:ext cx="55727" cy="226167"/>
              </a:xfrm>
              <a:custGeom>
                <a:rect b="b" l="l" r="r" t="t"/>
                <a:pathLst>
                  <a:path extrusionOk="0" h="226167" w="55727">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31" name="Google Shape;231;p25"/>
            <p:cNvSpPr/>
            <p:nvPr/>
          </p:nvSpPr>
          <p:spPr>
            <a:xfrm>
              <a:off x="6986665" y="3342725"/>
              <a:ext cx="1789199" cy="1033007"/>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2" name="Google Shape;232;p25"/>
            <p:cNvSpPr/>
            <p:nvPr/>
          </p:nvSpPr>
          <p:spPr>
            <a:xfrm>
              <a:off x="7014156" y="3327342"/>
              <a:ext cx="1789199" cy="1033007"/>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3" name="Google Shape;233;p25"/>
            <p:cNvSpPr/>
            <p:nvPr/>
          </p:nvSpPr>
          <p:spPr>
            <a:xfrm>
              <a:off x="7014156" y="3298709"/>
              <a:ext cx="1789199" cy="1033007"/>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4" name="Google Shape;234;p25"/>
            <p:cNvSpPr/>
            <p:nvPr/>
          </p:nvSpPr>
          <p:spPr>
            <a:xfrm>
              <a:off x="7976493" y="3396565"/>
              <a:ext cx="664277" cy="383503"/>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5" name="Google Shape;235;p25"/>
            <p:cNvSpPr/>
            <p:nvPr/>
          </p:nvSpPr>
          <p:spPr>
            <a:xfrm>
              <a:off x="7912754" y="3450709"/>
              <a:ext cx="634273" cy="366217"/>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 name="Google Shape;236;p25"/>
            <p:cNvSpPr/>
            <p:nvPr/>
          </p:nvSpPr>
          <p:spPr>
            <a:xfrm>
              <a:off x="7863331" y="3479190"/>
              <a:ext cx="634273" cy="366217"/>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7" name="Google Shape;237;p25"/>
            <p:cNvSpPr/>
            <p:nvPr/>
          </p:nvSpPr>
          <p:spPr>
            <a:xfrm>
              <a:off x="7813984" y="3507747"/>
              <a:ext cx="634273" cy="366217"/>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8" name="Google Shape;238;p25"/>
            <p:cNvSpPr/>
            <p:nvPr/>
          </p:nvSpPr>
          <p:spPr>
            <a:xfrm>
              <a:off x="7451727" y="3699575"/>
              <a:ext cx="664201" cy="383503"/>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9" name="Google Shape;239;p25"/>
            <p:cNvSpPr/>
            <p:nvPr/>
          </p:nvSpPr>
          <p:spPr>
            <a:xfrm>
              <a:off x="7387988" y="3753643"/>
              <a:ext cx="592922" cy="342381"/>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0" name="Google Shape;240;p25"/>
            <p:cNvSpPr/>
            <p:nvPr/>
          </p:nvSpPr>
          <p:spPr>
            <a:xfrm>
              <a:off x="7338565" y="3782200"/>
              <a:ext cx="581727" cy="33583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1" name="Google Shape;241;p25"/>
            <p:cNvSpPr/>
            <p:nvPr/>
          </p:nvSpPr>
          <p:spPr>
            <a:xfrm>
              <a:off x="7289218" y="3810681"/>
              <a:ext cx="496361" cy="286637"/>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2" name="Google Shape;242;p25"/>
            <p:cNvSpPr/>
            <p:nvPr/>
          </p:nvSpPr>
          <p:spPr>
            <a:xfrm>
              <a:off x="7582329" y="3561435"/>
              <a:ext cx="337202" cy="194645"/>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3" name="Google Shape;243;p25"/>
            <p:cNvSpPr/>
            <p:nvPr/>
          </p:nvSpPr>
          <p:spPr>
            <a:xfrm>
              <a:off x="7800200" y="3687162"/>
              <a:ext cx="337202" cy="194721"/>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4" name="Google Shape;244;p25"/>
            <p:cNvSpPr/>
            <p:nvPr/>
          </p:nvSpPr>
          <p:spPr>
            <a:xfrm>
              <a:off x="8018073" y="3812966"/>
              <a:ext cx="337202" cy="194721"/>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5" name="Google Shape;245;p25"/>
            <p:cNvSpPr/>
            <p:nvPr/>
          </p:nvSpPr>
          <p:spPr>
            <a:xfrm>
              <a:off x="6687910" y="670084"/>
              <a:ext cx="163899" cy="239625"/>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6" name="Google Shape;246;p25"/>
            <p:cNvSpPr/>
            <p:nvPr/>
          </p:nvSpPr>
          <p:spPr>
            <a:xfrm>
              <a:off x="6700339" y="668001"/>
              <a:ext cx="78506" cy="96744"/>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7" name="Google Shape;247;p25"/>
            <p:cNvSpPr/>
            <p:nvPr/>
          </p:nvSpPr>
          <p:spPr>
            <a:xfrm>
              <a:off x="6715688" y="773039"/>
              <a:ext cx="96838" cy="108380"/>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8" name="Google Shape;248;p25"/>
            <p:cNvSpPr/>
            <p:nvPr/>
          </p:nvSpPr>
          <p:spPr>
            <a:xfrm>
              <a:off x="6550295" y="816287"/>
              <a:ext cx="182749" cy="260151"/>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9" name="Google Shape;249;p25"/>
            <p:cNvSpPr/>
            <p:nvPr/>
          </p:nvSpPr>
          <p:spPr>
            <a:xfrm>
              <a:off x="6687493" y="808527"/>
              <a:ext cx="141166" cy="186207"/>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0" name="Google Shape;250;p25"/>
            <p:cNvSpPr/>
            <p:nvPr/>
          </p:nvSpPr>
          <p:spPr>
            <a:xfrm>
              <a:off x="6712641" y="675415"/>
              <a:ext cx="103849" cy="127932"/>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1" name="Google Shape;251;p25"/>
            <p:cNvSpPr/>
            <p:nvPr/>
          </p:nvSpPr>
          <p:spPr>
            <a:xfrm>
              <a:off x="6716857" y="674913"/>
              <a:ext cx="104260" cy="98126"/>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2" name="Google Shape;252;p25"/>
            <p:cNvSpPr/>
            <p:nvPr/>
          </p:nvSpPr>
          <p:spPr>
            <a:xfrm>
              <a:off x="6591681" y="1319278"/>
              <a:ext cx="81988" cy="62539"/>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3" name="Google Shape;253;p25"/>
            <p:cNvSpPr/>
            <p:nvPr/>
          </p:nvSpPr>
          <p:spPr>
            <a:xfrm>
              <a:off x="6592043" y="1339232"/>
              <a:ext cx="81616" cy="42611"/>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4" name="Google Shape;254;p25"/>
            <p:cNvSpPr/>
            <p:nvPr/>
          </p:nvSpPr>
          <p:spPr>
            <a:xfrm>
              <a:off x="6550653" y="1292322"/>
              <a:ext cx="75049" cy="58139"/>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5" name="Google Shape;255;p25"/>
            <p:cNvSpPr/>
            <p:nvPr/>
          </p:nvSpPr>
          <p:spPr>
            <a:xfrm>
              <a:off x="6550998" y="1311512"/>
              <a:ext cx="74752" cy="39022"/>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6" name="Google Shape;256;p25"/>
            <p:cNvSpPr/>
            <p:nvPr/>
          </p:nvSpPr>
          <p:spPr>
            <a:xfrm>
              <a:off x="6578488" y="992358"/>
              <a:ext cx="178709" cy="308230"/>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7" name="Google Shape;257;p25"/>
            <p:cNvSpPr/>
            <p:nvPr/>
          </p:nvSpPr>
          <p:spPr>
            <a:xfrm>
              <a:off x="6627226" y="992967"/>
              <a:ext cx="177917" cy="333745"/>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8" name="Google Shape;258;p25"/>
            <p:cNvSpPr/>
            <p:nvPr/>
          </p:nvSpPr>
          <p:spPr>
            <a:xfrm>
              <a:off x="6560953" y="971949"/>
              <a:ext cx="266059" cy="244904"/>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9" name="Google Shape;259;p25"/>
            <p:cNvSpPr/>
            <p:nvPr/>
          </p:nvSpPr>
          <p:spPr>
            <a:xfrm>
              <a:off x="6774876" y="827227"/>
              <a:ext cx="92463" cy="324160"/>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0" name="Google Shape;260;p25"/>
            <p:cNvSpPr/>
            <p:nvPr/>
          </p:nvSpPr>
          <p:spPr>
            <a:xfrm>
              <a:off x="6792998" y="823141"/>
              <a:ext cx="55907" cy="71103"/>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1" name="Google Shape;261;p25"/>
            <p:cNvSpPr/>
            <p:nvPr/>
          </p:nvSpPr>
          <p:spPr>
            <a:xfrm>
              <a:off x="6683350" y="808424"/>
              <a:ext cx="47823" cy="50210"/>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62" name="Google Shape;262;p25"/>
            <p:cNvGrpSpPr/>
            <p:nvPr/>
          </p:nvGrpSpPr>
          <p:grpSpPr>
            <a:xfrm flipH="1">
              <a:off x="5678143" y="1227582"/>
              <a:ext cx="345795" cy="1043508"/>
              <a:chOff x="5678143" y="1151382"/>
              <a:chExt cx="345795" cy="1043508"/>
            </a:xfrm>
          </p:grpSpPr>
          <p:sp>
            <p:nvSpPr>
              <p:cNvPr id="263" name="Google Shape;263;p25"/>
              <p:cNvSpPr/>
              <p:nvPr/>
            </p:nvSpPr>
            <p:spPr>
              <a:xfrm>
                <a:off x="5678143" y="199524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4" name="Google Shape;264;p25"/>
              <p:cNvSpPr/>
              <p:nvPr/>
            </p:nvSpPr>
            <p:spPr>
              <a:xfrm>
                <a:off x="5781662" y="1153715"/>
                <a:ext cx="174078" cy="254926"/>
              </a:xfrm>
              <a:custGeom>
                <a:rect b="b" l="l" r="r" t="t"/>
                <a:pathLst>
                  <a:path extrusionOk="0" h="318657" w="217597">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5" name="Google Shape;265;p25"/>
              <p:cNvSpPr/>
              <p:nvPr/>
            </p:nvSpPr>
            <p:spPr>
              <a:xfrm>
                <a:off x="5776639" y="1337053"/>
                <a:ext cx="32518" cy="188360"/>
              </a:xfrm>
              <a:custGeom>
                <a:rect b="b" l="l" r="r" t="t"/>
                <a:pathLst>
                  <a:path extrusionOk="0" h="235450" w="40647">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6" name="Google Shape;266;p25"/>
              <p:cNvSpPr/>
              <p:nvPr/>
            </p:nvSpPr>
            <p:spPr>
              <a:xfrm>
                <a:off x="5795186" y="1151382"/>
                <a:ext cx="83137" cy="102663"/>
              </a:xfrm>
              <a:custGeom>
                <a:rect b="b" l="l" r="r" t="t"/>
                <a:pathLst>
                  <a:path extrusionOk="0" h="128329" w="103921">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7" name="Google Shape;267;p25"/>
              <p:cNvSpPr/>
              <p:nvPr/>
            </p:nvSpPr>
            <p:spPr>
              <a:xfrm>
                <a:off x="5811517" y="1263498"/>
                <a:ext cx="102898" cy="115088"/>
              </a:xfrm>
              <a:custGeom>
                <a:rect b="b" l="l" r="r" t="t"/>
                <a:pathLst>
                  <a:path extrusionOk="0" h="143860" w="128622">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8" name="Google Shape;268;p25"/>
              <p:cNvSpPr/>
              <p:nvPr/>
            </p:nvSpPr>
            <p:spPr>
              <a:xfrm>
                <a:off x="5781607" y="1300507"/>
                <a:ext cx="149918" cy="172167"/>
              </a:xfrm>
              <a:custGeom>
                <a:rect b="b" l="l" r="r" t="t"/>
                <a:pathLst>
                  <a:path extrusionOk="0" h="215209" w="187397">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9" name="Google Shape;269;p25"/>
              <p:cNvSpPr/>
              <p:nvPr/>
            </p:nvSpPr>
            <p:spPr>
              <a:xfrm>
                <a:off x="5808246" y="1159602"/>
                <a:ext cx="110823" cy="136345"/>
              </a:xfrm>
              <a:custGeom>
                <a:rect b="b" l="l" r="r" t="t"/>
                <a:pathLst>
                  <a:path extrusionOk="0" h="170431" w="138529">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0" name="Google Shape;270;p25"/>
              <p:cNvSpPr/>
              <p:nvPr/>
            </p:nvSpPr>
            <p:spPr>
              <a:xfrm>
                <a:off x="5812703" y="1158869"/>
                <a:ext cx="110779" cy="104694"/>
              </a:xfrm>
              <a:custGeom>
                <a:rect b="b" l="l" r="r" t="t"/>
                <a:pathLst>
                  <a:path extrusionOk="0" h="130867" w="138474">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1" name="Google Shape;271;p25"/>
              <p:cNvSpPr/>
              <p:nvPr/>
            </p:nvSpPr>
            <p:spPr>
              <a:xfrm>
                <a:off x="5898276" y="1323720"/>
                <a:ext cx="74471" cy="246223"/>
              </a:xfrm>
              <a:custGeom>
                <a:rect b="b" l="l" r="r" t="t"/>
                <a:pathLst>
                  <a:path extrusionOk="0" h="307779" w="93089">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2" name="Google Shape;272;p25"/>
              <p:cNvSpPr/>
              <p:nvPr/>
            </p:nvSpPr>
            <p:spPr>
              <a:xfrm>
                <a:off x="5831068" y="2061801"/>
                <a:ext cx="86995" cy="66513"/>
              </a:xfrm>
              <a:custGeom>
                <a:rect b="b" l="l" r="r" t="t"/>
                <a:pathLst>
                  <a:path extrusionOk="0" h="83141" w="108744">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3" name="Google Shape;273;p25"/>
              <p:cNvSpPr/>
              <p:nvPr/>
            </p:nvSpPr>
            <p:spPr>
              <a:xfrm>
                <a:off x="5831514" y="2082973"/>
                <a:ext cx="86563" cy="44990"/>
              </a:xfrm>
              <a:custGeom>
                <a:rect b="b" l="l" r="r" t="t"/>
                <a:pathLst>
                  <a:path extrusionOk="0" h="56238" w="108204">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4" name="Google Shape;274;p25"/>
              <p:cNvSpPr/>
              <p:nvPr/>
            </p:nvSpPr>
            <p:spPr>
              <a:xfrm>
                <a:off x="5764925" y="2047104"/>
                <a:ext cx="79862" cy="61873"/>
              </a:xfrm>
              <a:custGeom>
                <a:rect b="b" l="l" r="r" t="t"/>
                <a:pathLst>
                  <a:path extrusionOk="0" h="77341" w="99827">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5" name="Google Shape;275;p25"/>
              <p:cNvSpPr/>
              <p:nvPr/>
            </p:nvSpPr>
            <p:spPr>
              <a:xfrm>
                <a:off x="5764880" y="2067438"/>
                <a:ext cx="79629" cy="41383"/>
              </a:xfrm>
              <a:custGeom>
                <a:rect b="b" l="l" r="r" t="t"/>
                <a:pathLst>
                  <a:path extrusionOk="0" h="51729" w="99536">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6" name="Google Shape;276;p25"/>
              <p:cNvSpPr/>
              <p:nvPr/>
            </p:nvSpPr>
            <p:spPr>
              <a:xfrm>
                <a:off x="5777722" y="1472916"/>
                <a:ext cx="170454" cy="595560"/>
              </a:xfrm>
              <a:custGeom>
                <a:rect b="b" l="l" r="r" t="t"/>
                <a:pathLst>
                  <a:path extrusionOk="0" h="744450" w="213068">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7" name="Google Shape;277;p25"/>
              <p:cNvSpPr/>
              <p:nvPr/>
            </p:nvSpPr>
            <p:spPr>
              <a:xfrm>
                <a:off x="5770564" y="1458904"/>
                <a:ext cx="181538" cy="396087"/>
              </a:xfrm>
              <a:custGeom>
                <a:rect b="b" l="l" r="r" t="t"/>
                <a:pathLst>
                  <a:path extrusionOk="0" h="495109" w="226922">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8" name="Google Shape;278;p25"/>
              <p:cNvSpPr/>
              <p:nvPr/>
            </p:nvSpPr>
            <p:spPr>
              <a:xfrm>
                <a:off x="5895126" y="1321170"/>
                <a:ext cx="61010" cy="76023"/>
              </a:xfrm>
              <a:custGeom>
                <a:rect b="b" l="l" r="r" t="t"/>
                <a:pathLst>
                  <a:path extrusionOk="0" h="95029" w="76263">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9" name="Google Shape;279;p25"/>
              <p:cNvSpPr/>
              <p:nvPr/>
            </p:nvSpPr>
            <p:spPr>
              <a:xfrm>
                <a:off x="5777141" y="1300603"/>
                <a:ext cx="50825" cy="53396"/>
              </a:xfrm>
              <a:custGeom>
                <a:rect b="b" l="l" r="r" t="t"/>
                <a:pathLst>
                  <a:path extrusionOk="0" h="66745" w="63531">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80" name="Google Shape;280;p25"/>
            <p:cNvGrpSpPr/>
            <p:nvPr/>
          </p:nvGrpSpPr>
          <p:grpSpPr>
            <a:xfrm>
              <a:off x="5122427" y="3292365"/>
              <a:ext cx="823270" cy="1268939"/>
              <a:chOff x="5490177" y="3555452"/>
              <a:chExt cx="823270" cy="1268939"/>
            </a:xfrm>
          </p:grpSpPr>
          <p:sp>
            <p:nvSpPr>
              <p:cNvPr id="281" name="Google Shape;281;p25"/>
              <p:cNvSpPr/>
              <p:nvPr/>
            </p:nvSpPr>
            <p:spPr>
              <a:xfrm>
                <a:off x="5967652" y="4624747"/>
                <a:ext cx="345795" cy="199644"/>
              </a:xfrm>
              <a:custGeom>
                <a:rect b="b" l="l" r="r" t="t"/>
                <a:pathLst>
                  <a:path extrusionOk="0" h="249555" w="432244">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2" name="Google Shape;282;p25"/>
              <p:cNvSpPr/>
              <p:nvPr/>
            </p:nvSpPr>
            <p:spPr>
              <a:xfrm>
                <a:off x="6225123" y="3957880"/>
                <a:ext cx="68002" cy="244678"/>
              </a:xfrm>
              <a:custGeom>
                <a:rect b="b" l="l" r="r" t="t"/>
                <a:pathLst>
                  <a:path extrusionOk="0" h="305847" w="85002">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3" name="Google Shape;283;p25"/>
              <p:cNvSpPr/>
              <p:nvPr/>
            </p:nvSpPr>
            <p:spPr>
              <a:xfrm>
                <a:off x="6014262" y="4720102"/>
                <a:ext cx="99120" cy="56094"/>
              </a:xfrm>
              <a:custGeom>
                <a:rect b="b" l="l" r="r" t="t"/>
                <a:pathLst>
                  <a:path extrusionOk="0" h="70118" w="12390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4" name="Google Shape;284;p25"/>
              <p:cNvSpPr/>
              <p:nvPr/>
            </p:nvSpPr>
            <p:spPr>
              <a:xfrm>
                <a:off x="6014165" y="4729456"/>
                <a:ext cx="97551" cy="46733"/>
              </a:xfrm>
              <a:custGeom>
                <a:rect b="b" l="l" r="r" t="t"/>
                <a:pathLst>
                  <a:path extrusionOk="0" h="58416" w="121939">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5" name="Google Shape;285;p25"/>
              <p:cNvSpPr/>
              <p:nvPr/>
            </p:nvSpPr>
            <p:spPr>
              <a:xfrm>
                <a:off x="6140412" y="4656810"/>
                <a:ext cx="95533" cy="53978"/>
              </a:xfrm>
              <a:custGeom>
                <a:rect b="b" l="l" r="r" t="t"/>
                <a:pathLst>
                  <a:path extrusionOk="0" h="67472" w="119416">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6" name="Google Shape;286;p25"/>
              <p:cNvSpPr/>
              <p:nvPr/>
            </p:nvSpPr>
            <p:spPr>
              <a:xfrm>
                <a:off x="6140448" y="4665717"/>
                <a:ext cx="93872" cy="45066"/>
              </a:xfrm>
              <a:custGeom>
                <a:rect b="b" l="l" r="r" t="t"/>
                <a:pathLst>
                  <a:path extrusionOk="0" h="56332" w="11734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7" name="Google Shape;287;p25"/>
              <p:cNvSpPr/>
              <p:nvPr/>
            </p:nvSpPr>
            <p:spPr>
              <a:xfrm>
                <a:off x="6074259" y="4151308"/>
                <a:ext cx="190443" cy="586341"/>
              </a:xfrm>
              <a:custGeom>
                <a:rect b="b" l="l" r="r" t="t"/>
                <a:pathLst>
                  <a:path extrusionOk="0" h="732926" w="238054">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8" name="Google Shape;288;p25"/>
              <p:cNvSpPr/>
              <p:nvPr/>
            </p:nvSpPr>
            <p:spPr>
              <a:xfrm>
                <a:off x="6075072" y="4151308"/>
                <a:ext cx="189540" cy="327893"/>
              </a:xfrm>
              <a:custGeom>
                <a:rect b="b" l="l" r="r" t="t"/>
                <a:pathLst>
                  <a:path extrusionOk="0" h="409866" w="236925">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9" name="Google Shape;289;p25"/>
              <p:cNvSpPr/>
              <p:nvPr/>
            </p:nvSpPr>
            <p:spPr>
              <a:xfrm>
                <a:off x="6112869" y="3797323"/>
                <a:ext cx="128417" cy="206862"/>
              </a:xfrm>
              <a:custGeom>
                <a:rect b="b" l="l" r="r" t="t"/>
                <a:pathLst>
                  <a:path extrusionOk="0" h="258577" w="160521">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0" name="Google Shape;290;p25"/>
              <p:cNvSpPr/>
              <p:nvPr/>
            </p:nvSpPr>
            <p:spPr>
              <a:xfrm>
                <a:off x="6244085" y="3981464"/>
                <a:ext cx="49073" cy="87044"/>
              </a:xfrm>
              <a:custGeom>
                <a:rect b="b" l="l" r="r" t="t"/>
                <a:pathLst>
                  <a:path extrusionOk="0" h="108805" w="61341">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1" name="Google Shape;291;p25"/>
              <p:cNvSpPr/>
              <p:nvPr/>
            </p:nvSpPr>
            <p:spPr>
              <a:xfrm>
                <a:off x="6106401" y="3956215"/>
                <a:ext cx="153237" cy="219092"/>
              </a:xfrm>
              <a:custGeom>
                <a:rect b="b" l="l" r="r" t="t"/>
                <a:pathLst>
                  <a:path extrusionOk="0" h="273865" w="191546">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2" name="Google Shape;292;p25"/>
              <p:cNvSpPr/>
              <p:nvPr/>
            </p:nvSpPr>
            <p:spPr>
              <a:xfrm>
                <a:off x="5856250" y="4001330"/>
                <a:ext cx="294998" cy="212364"/>
              </a:xfrm>
              <a:custGeom>
                <a:rect b="b" l="l" r="r" t="t"/>
                <a:pathLst>
                  <a:path extrusionOk="0" h="265455" w="368747">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3" name="Google Shape;293;p25"/>
              <p:cNvSpPr/>
              <p:nvPr/>
            </p:nvSpPr>
            <p:spPr>
              <a:xfrm>
                <a:off x="6075027" y="3988967"/>
                <a:ext cx="80628" cy="83804"/>
              </a:xfrm>
              <a:custGeom>
                <a:rect b="b" l="l" r="r" t="t"/>
                <a:pathLst>
                  <a:path extrusionOk="0" h="104755" w="100785">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4" name="Google Shape;294;p25"/>
              <p:cNvSpPr/>
              <p:nvPr/>
            </p:nvSpPr>
            <p:spPr>
              <a:xfrm>
                <a:off x="6107459" y="3797280"/>
                <a:ext cx="160810" cy="262954"/>
              </a:xfrm>
              <a:custGeom>
                <a:rect b="b" l="l" r="r" t="t"/>
                <a:pathLst>
                  <a:path extrusionOk="0" h="328692" w="201012">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5" name="Google Shape;295;p25"/>
              <p:cNvSpPr/>
              <p:nvPr/>
            </p:nvSpPr>
            <p:spPr>
              <a:xfrm>
                <a:off x="5490177" y="438113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6" name="Google Shape;296;p25"/>
              <p:cNvSpPr/>
              <p:nvPr/>
            </p:nvSpPr>
            <p:spPr>
              <a:xfrm>
                <a:off x="5573749" y="4455840"/>
                <a:ext cx="98301" cy="76095"/>
              </a:xfrm>
              <a:custGeom>
                <a:rect b="b" l="l" r="r" t="t"/>
                <a:pathLst>
                  <a:path extrusionOk="0" h="95119" w="122876">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7" name="Google Shape;297;p25"/>
              <p:cNvSpPr/>
              <p:nvPr/>
            </p:nvSpPr>
            <p:spPr>
              <a:xfrm>
                <a:off x="5573762" y="4480895"/>
                <a:ext cx="97794" cy="51001"/>
              </a:xfrm>
              <a:custGeom>
                <a:rect b="b" l="l" r="r" t="t"/>
                <a:pathLst>
                  <a:path extrusionOk="0" h="63751" w="122242">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8" name="Google Shape;298;p25"/>
              <p:cNvSpPr/>
              <p:nvPr/>
            </p:nvSpPr>
            <p:spPr>
              <a:xfrm>
                <a:off x="5674337" y="4417793"/>
                <a:ext cx="98217" cy="73323"/>
              </a:xfrm>
              <a:custGeom>
                <a:rect b="b" l="l" r="r" t="t"/>
                <a:pathLst>
                  <a:path extrusionOk="0" h="91654" w="122771">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9" name="Google Shape;299;p25"/>
              <p:cNvSpPr/>
              <p:nvPr/>
            </p:nvSpPr>
            <p:spPr>
              <a:xfrm>
                <a:off x="5674522" y="4441449"/>
                <a:ext cx="97784" cy="51040"/>
              </a:xfrm>
              <a:custGeom>
                <a:rect b="b" l="l" r="r" t="t"/>
                <a:pathLst>
                  <a:path extrusionOk="0" h="63800" w="12223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0" name="Google Shape;300;p25"/>
              <p:cNvSpPr/>
              <p:nvPr/>
            </p:nvSpPr>
            <p:spPr>
              <a:xfrm>
                <a:off x="5578538" y="3979203"/>
                <a:ext cx="169290" cy="484803"/>
              </a:xfrm>
              <a:custGeom>
                <a:rect b="b" l="l" r="r" t="t"/>
                <a:pathLst>
                  <a:path extrusionOk="0" h="606004" w="211613">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1" name="Google Shape;301;p25"/>
              <p:cNvSpPr/>
              <p:nvPr/>
            </p:nvSpPr>
            <p:spPr>
              <a:xfrm>
                <a:off x="5601056" y="3677030"/>
                <a:ext cx="108255" cy="105706"/>
              </a:xfrm>
              <a:custGeom>
                <a:rect b="b" l="l" r="r" t="t"/>
                <a:pathLst>
                  <a:path extrusionOk="0" h="132132" w="135319">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2" name="Google Shape;302;p25"/>
              <p:cNvSpPr/>
              <p:nvPr/>
            </p:nvSpPr>
            <p:spPr>
              <a:xfrm>
                <a:off x="5726677" y="3702009"/>
                <a:ext cx="153814" cy="302133"/>
              </a:xfrm>
              <a:custGeom>
                <a:rect b="b" l="l" r="r" t="t"/>
                <a:pathLst>
                  <a:path extrusionOk="0" h="377666" w="192267">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3" name="Google Shape;303;p25"/>
              <p:cNvSpPr/>
              <p:nvPr/>
            </p:nvSpPr>
            <p:spPr>
              <a:xfrm>
                <a:off x="5572425" y="3691494"/>
                <a:ext cx="175494" cy="353954"/>
              </a:xfrm>
              <a:custGeom>
                <a:rect b="b" l="l" r="r" t="t"/>
                <a:pathLst>
                  <a:path extrusionOk="0" h="442443" w="219367">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4" name="Google Shape;304;p25"/>
              <p:cNvSpPr/>
              <p:nvPr/>
            </p:nvSpPr>
            <p:spPr>
              <a:xfrm>
                <a:off x="5596900" y="3567776"/>
                <a:ext cx="116875" cy="142090"/>
              </a:xfrm>
              <a:custGeom>
                <a:rect b="b" l="l" r="r" t="t"/>
                <a:pathLst>
                  <a:path extrusionOk="0" h="177613" w="146094">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5" name="Google Shape;305;p25"/>
              <p:cNvSpPr/>
              <p:nvPr/>
            </p:nvSpPr>
            <p:spPr>
              <a:xfrm>
                <a:off x="5586117" y="3555452"/>
                <a:ext cx="123225" cy="121654"/>
              </a:xfrm>
              <a:custGeom>
                <a:rect b="b" l="l" r="r" t="t"/>
                <a:pathLst>
                  <a:path extrusionOk="0" h="152067" w="154031">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6" name="Google Shape;306;p25"/>
              <p:cNvSpPr/>
              <p:nvPr/>
            </p:nvSpPr>
            <p:spPr>
              <a:xfrm>
                <a:off x="5563193" y="3761560"/>
                <a:ext cx="157578" cy="270890"/>
              </a:xfrm>
              <a:custGeom>
                <a:rect b="b" l="l" r="r" t="t"/>
                <a:pathLst>
                  <a:path extrusionOk="0" h="338613" w="196972">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7" name="Google Shape;307;p25"/>
              <p:cNvSpPr/>
              <p:nvPr/>
            </p:nvSpPr>
            <p:spPr>
              <a:xfrm>
                <a:off x="5730894" y="3844261"/>
                <a:ext cx="182422" cy="245287"/>
              </a:xfrm>
              <a:custGeom>
                <a:rect b="b" l="l" r="r" t="t"/>
                <a:pathLst>
                  <a:path extrusionOk="0" h="306609" w="228028">
                    <a:moveTo>
                      <a:pt x="228028" y="0"/>
                    </a:moveTo>
                    <a:lnTo>
                      <a:pt x="156686" y="244030"/>
                    </a:lnTo>
                    <a:lnTo>
                      <a:pt x="0" y="306610"/>
                    </a:lnTo>
                    <a:lnTo>
                      <a:pt x="57150" y="68866"/>
                    </a:lnTo>
                    <a:lnTo>
                      <a:pt x="228028"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8" name="Google Shape;308;p25"/>
              <p:cNvSpPr/>
              <p:nvPr/>
            </p:nvSpPr>
            <p:spPr>
              <a:xfrm>
                <a:off x="5699455" y="3997937"/>
                <a:ext cx="92794" cy="45581"/>
              </a:xfrm>
              <a:custGeom>
                <a:rect b="b" l="l" r="r" t="t"/>
                <a:pathLst>
                  <a:path extrusionOk="0" h="56976" w="115992">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9" name="Google Shape;309;p25"/>
              <p:cNvSpPr/>
              <p:nvPr/>
            </p:nvSpPr>
            <p:spPr>
              <a:xfrm>
                <a:off x="5833154" y="3969125"/>
                <a:ext cx="57182" cy="47279"/>
              </a:xfrm>
              <a:custGeom>
                <a:rect b="b" l="l" r="r" t="t"/>
                <a:pathLst>
                  <a:path extrusionOk="0" h="59099" w="71478">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0" name="Google Shape;310;p25"/>
              <p:cNvSpPr/>
              <p:nvPr/>
            </p:nvSpPr>
            <p:spPr>
              <a:xfrm>
                <a:off x="5709343" y="3692033"/>
                <a:ext cx="56693" cy="82524"/>
              </a:xfrm>
              <a:custGeom>
                <a:rect b="b" l="l" r="r" t="t"/>
                <a:pathLst>
                  <a:path extrusionOk="0" h="103155" w="70866">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1" name="Google Shape;311;p25"/>
              <p:cNvSpPr/>
              <p:nvPr/>
            </p:nvSpPr>
            <p:spPr>
              <a:xfrm>
                <a:off x="5551668" y="3748041"/>
                <a:ext cx="68780" cy="102654"/>
              </a:xfrm>
              <a:custGeom>
                <a:rect b="b" l="l" r="r" t="t"/>
                <a:pathLst>
                  <a:path extrusionOk="0" h="128318" w="85975">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12" name="Google Shape;312;p25"/>
            <p:cNvSpPr/>
            <p:nvPr/>
          </p:nvSpPr>
          <p:spPr>
            <a:xfrm>
              <a:off x="7297552" y="1119942"/>
              <a:ext cx="135609" cy="266405"/>
            </a:xfrm>
            <a:custGeom>
              <a:rect b="b" l="l" r="r" t="t"/>
              <a:pathLst>
                <a:path extrusionOk="0" h="333215" w="169617">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3" name="Google Shape;313;p25"/>
            <p:cNvSpPr/>
            <p:nvPr/>
          </p:nvSpPr>
          <p:spPr>
            <a:xfrm>
              <a:off x="7309787" y="1745656"/>
              <a:ext cx="93295" cy="72283"/>
            </a:xfrm>
            <a:custGeom>
              <a:rect b="b" l="l" r="r" t="t"/>
              <a:pathLst>
                <a:path extrusionOk="0" h="90410" w="116692">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4" name="Google Shape;314;p25"/>
            <p:cNvSpPr/>
            <p:nvPr/>
          </p:nvSpPr>
          <p:spPr>
            <a:xfrm>
              <a:off x="7310617" y="1769417"/>
              <a:ext cx="92899" cy="48456"/>
            </a:xfrm>
            <a:custGeom>
              <a:rect b="b" l="l" r="r" t="t"/>
              <a:pathLst>
                <a:path extrusionOk="0" h="60608" w="116196">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5" name="Google Shape;315;p25"/>
            <p:cNvSpPr/>
            <p:nvPr/>
          </p:nvSpPr>
          <p:spPr>
            <a:xfrm>
              <a:off x="7197828" y="1680648"/>
              <a:ext cx="93274" cy="69610"/>
            </a:xfrm>
            <a:custGeom>
              <a:rect b="b" l="l" r="r" t="t"/>
              <a:pathLst>
                <a:path extrusionOk="0" h="87067" w="116665">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6" name="Google Shape;316;p25"/>
            <p:cNvSpPr/>
            <p:nvPr/>
          </p:nvSpPr>
          <p:spPr>
            <a:xfrm>
              <a:off x="7198064" y="1702707"/>
              <a:ext cx="92850" cy="48456"/>
            </a:xfrm>
            <a:custGeom>
              <a:rect b="b" l="l" r="r" t="t"/>
              <a:pathLst>
                <a:path extrusionOk="0" h="60608" w="116135">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7" name="Google Shape;317;p25"/>
            <p:cNvSpPr/>
            <p:nvPr/>
          </p:nvSpPr>
          <p:spPr>
            <a:xfrm>
              <a:off x="7221254" y="1360384"/>
              <a:ext cx="326700" cy="394943"/>
            </a:xfrm>
            <a:custGeom>
              <a:rect b="b" l="l" r="r" t="t"/>
              <a:pathLst>
                <a:path extrusionOk="0" h="493987" w="408631">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8" name="Google Shape;318;p25"/>
            <p:cNvSpPr/>
            <p:nvPr/>
          </p:nvSpPr>
          <p:spPr>
            <a:xfrm>
              <a:off x="7417903" y="1095544"/>
              <a:ext cx="102781" cy="99997"/>
            </a:xfrm>
            <a:custGeom>
              <a:rect b="b" l="l" r="r" t="t"/>
              <a:pathLst>
                <a:path extrusionOk="0" h="125075" w="128556">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9" name="Google Shape;319;p25"/>
            <p:cNvSpPr/>
            <p:nvPr/>
          </p:nvSpPr>
          <p:spPr>
            <a:xfrm>
              <a:off x="7381720" y="1109556"/>
              <a:ext cx="166775" cy="325513"/>
            </a:xfrm>
            <a:custGeom>
              <a:rect b="b" l="l" r="r" t="t"/>
              <a:pathLst>
                <a:path extrusionOk="0" h="407146" w="208599">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0" name="Google Shape;320;p25"/>
            <p:cNvSpPr/>
            <p:nvPr/>
          </p:nvSpPr>
          <p:spPr>
            <a:xfrm>
              <a:off x="7413797" y="991818"/>
              <a:ext cx="110760" cy="134864"/>
            </a:xfrm>
            <a:custGeom>
              <a:rect b="b" l="l" r="r" t="t"/>
              <a:pathLst>
                <a:path extrusionOk="0" h="168686" w="138537">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1" name="Google Shape;321;p25"/>
            <p:cNvSpPr/>
            <p:nvPr/>
          </p:nvSpPr>
          <p:spPr>
            <a:xfrm>
              <a:off x="7417935" y="980032"/>
              <a:ext cx="116886" cy="115512"/>
            </a:xfrm>
            <a:custGeom>
              <a:rect b="b" l="l" r="r" t="t"/>
              <a:pathLst>
                <a:path extrusionOk="0" h="144480" w="146199">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2" name="Google Shape;322;p25"/>
            <p:cNvSpPr/>
            <p:nvPr/>
          </p:nvSpPr>
          <p:spPr>
            <a:xfrm>
              <a:off x="7364000" y="1109861"/>
              <a:ext cx="53839" cy="78361"/>
            </a:xfrm>
            <a:custGeom>
              <a:rect b="b" l="l" r="r" t="t"/>
              <a:pathLst>
                <a:path extrusionOk="0" h="98012" w="67341">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3" name="Google Shape;323;p25"/>
            <p:cNvSpPr/>
            <p:nvPr/>
          </p:nvSpPr>
          <p:spPr>
            <a:xfrm>
              <a:off x="7794459" y="3551002"/>
              <a:ext cx="540508" cy="312148"/>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4" name="Google Shape;324;p25"/>
            <p:cNvSpPr/>
            <p:nvPr/>
          </p:nvSpPr>
          <p:spPr>
            <a:xfrm>
              <a:off x="7824798" y="3491907"/>
              <a:ext cx="469764" cy="181297"/>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5" name="Google Shape;325;p25"/>
            <p:cNvSpPr/>
            <p:nvPr/>
          </p:nvSpPr>
          <p:spPr>
            <a:xfrm>
              <a:off x="7794490" y="3623727"/>
              <a:ext cx="41046" cy="82625"/>
            </a:xfrm>
            <a:custGeom>
              <a:rect b="b" l="l" r="r" t="t"/>
              <a:pathLst>
                <a:path extrusionOk="0" h="103346" w="51339">
                  <a:moveTo>
                    <a:pt x="0" y="103346"/>
                  </a:moveTo>
                  <a:lnTo>
                    <a:pt x="95" y="0"/>
                  </a:lnTo>
                  <a:lnTo>
                    <a:pt x="51340" y="86773"/>
                  </a:lnTo>
                  <a:lnTo>
                    <a:pt x="0" y="103346"/>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6" name="Google Shape;326;p25"/>
            <p:cNvSpPr/>
            <p:nvPr/>
          </p:nvSpPr>
          <p:spPr>
            <a:xfrm>
              <a:off x="8298847" y="3624184"/>
              <a:ext cx="36096" cy="82168"/>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7" name="Google Shape;327;p25"/>
            <p:cNvSpPr/>
            <p:nvPr/>
          </p:nvSpPr>
          <p:spPr>
            <a:xfrm>
              <a:off x="7842237" y="3535238"/>
              <a:ext cx="449908" cy="259679"/>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862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8" name="Google Shape;328;p25"/>
            <p:cNvSpPr/>
            <p:nvPr/>
          </p:nvSpPr>
          <p:spPr>
            <a:xfrm>
              <a:off x="7815050" y="3673683"/>
              <a:ext cx="491482" cy="176325"/>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9" name="Google Shape;329;p25"/>
            <p:cNvSpPr/>
            <p:nvPr/>
          </p:nvSpPr>
          <p:spPr>
            <a:xfrm>
              <a:off x="7794490" y="3472184"/>
              <a:ext cx="540453" cy="312196"/>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0" name="Google Shape;330;p25"/>
            <p:cNvSpPr/>
            <p:nvPr/>
          </p:nvSpPr>
          <p:spPr>
            <a:xfrm rot="-1801764">
              <a:off x="7461665" y="3958761"/>
              <a:ext cx="59345" cy="10271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862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1" name="Google Shape;331;p25"/>
            <p:cNvSpPr/>
            <p:nvPr/>
          </p:nvSpPr>
          <p:spPr>
            <a:xfrm>
              <a:off x="7752377" y="3752957"/>
              <a:ext cx="148877" cy="85976"/>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2" name="Google Shape;332;p25"/>
            <p:cNvSpPr/>
            <p:nvPr/>
          </p:nvSpPr>
          <p:spPr>
            <a:xfrm>
              <a:off x="7787483" y="3773138"/>
              <a:ext cx="113771" cy="106232"/>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3" name="Google Shape;333;p25"/>
            <p:cNvSpPr/>
            <p:nvPr/>
          </p:nvSpPr>
          <p:spPr>
            <a:xfrm>
              <a:off x="7465892" y="3799784"/>
              <a:ext cx="344817" cy="254127"/>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4" name="Google Shape;334;p25"/>
            <p:cNvSpPr/>
            <p:nvPr/>
          </p:nvSpPr>
          <p:spPr>
            <a:xfrm rot="-1801764">
              <a:off x="7461665" y="3958761"/>
              <a:ext cx="59345" cy="10271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5" name="Google Shape;335;p25"/>
            <p:cNvSpPr/>
            <p:nvPr/>
          </p:nvSpPr>
          <p:spPr>
            <a:xfrm>
              <a:off x="8113340" y="4275363"/>
              <a:ext cx="345579" cy="199519"/>
            </a:xfrm>
            <a:custGeom>
              <a:rect b="b" l="l" r="r" t="t"/>
              <a:pathLst>
                <a:path extrusionOk="0" h="249555" w="432244">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6" name="Google Shape;336;p25"/>
            <p:cNvSpPr/>
            <p:nvPr/>
          </p:nvSpPr>
          <p:spPr>
            <a:xfrm>
              <a:off x="8345604" y="3658605"/>
              <a:ext cx="79241" cy="172485"/>
            </a:xfrm>
            <a:custGeom>
              <a:rect b="b" l="l" r="r" t="t"/>
              <a:pathLst>
                <a:path extrusionOk="0" h="215741" w="99113">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7" name="Google Shape;337;p25"/>
            <p:cNvSpPr/>
            <p:nvPr/>
          </p:nvSpPr>
          <p:spPr>
            <a:xfrm>
              <a:off x="8356722" y="3587657"/>
              <a:ext cx="56961" cy="109603"/>
            </a:xfrm>
            <a:custGeom>
              <a:rect b="b" l="l" r="r" t="t"/>
              <a:pathLst>
                <a:path extrusionOk="0" h="137090" w="71246">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8" name="Google Shape;338;p25"/>
            <p:cNvSpPr/>
            <p:nvPr/>
          </p:nvSpPr>
          <p:spPr>
            <a:xfrm>
              <a:off x="8165307" y="4346248"/>
              <a:ext cx="122882" cy="68919"/>
            </a:xfrm>
            <a:custGeom>
              <a:rect b="b" l="l" r="r" t="t"/>
              <a:pathLst>
                <a:path extrusionOk="0" h="86203" w="153698">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9" name="Google Shape;339;p25"/>
            <p:cNvSpPr/>
            <p:nvPr/>
          </p:nvSpPr>
          <p:spPr>
            <a:xfrm>
              <a:off x="8165313" y="4357988"/>
              <a:ext cx="120815" cy="57407"/>
            </a:xfrm>
            <a:custGeom>
              <a:rect b="b" l="l" r="r" t="t"/>
              <a:pathLst>
                <a:path extrusionOk="0" h="71804" w="151113">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0" name="Google Shape;340;p25"/>
            <p:cNvSpPr/>
            <p:nvPr/>
          </p:nvSpPr>
          <p:spPr>
            <a:xfrm>
              <a:off x="8255166" y="4305930"/>
              <a:ext cx="122882" cy="68953"/>
            </a:xfrm>
            <a:custGeom>
              <a:rect b="b" l="l" r="r" t="t"/>
              <a:pathLst>
                <a:path extrusionOk="0" h="86245" w="153698">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1" name="Google Shape;341;p25"/>
            <p:cNvSpPr/>
            <p:nvPr/>
          </p:nvSpPr>
          <p:spPr>
            <a:xfrm>
              <a:off x="8255174" y="4317703"/>
              <a:ext cx="120815" cy="57407"/>
            </a:xfrm>
            <a:custGeom>
              <a:rect b="b" l="l" r="r" t="t"/>
              <a:pathLst>
                <a:path extrusionOk="0" h="71804" w="151113">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2" name="Google Shape;342;p25"/>
            <p:cNvSpPr/>
            <p:nvPr/>
          </p:nvSpPr>
          <p:spPr>
            <a:xfrm>
              <a:off x="8198325" y="3858200"/>
              <a:ext cx="179678" cy="507212"/>
            </a:xfrm>
            <a:custGeom>
              <a:rect b="b" l="l" r="r" t="t"/>
              <a:pathLst>
                <a:path extrusionOk="0" h="634412" w="224738">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3" name="Google Shape;343;p25"/>
            <p:cNvSpPr/>
            <p:nvPr/>
          </p:nvSpPr>
          <p:spPr>
            <a:xfrm>
              <a:off x="8224549" y="3442293"/>
              <a:ext cx="130417" cy="208730"/>
            </a:xfrm>
            <a:custGeom>
              <a:rect b="b" l="l" r="r" t="t"/>
              <a:pathLst>
                <a:path extrusionOk="0" h="261076" w="163123">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4" name="Google Shape;344;p25"/>
            <p:cNvSpPr/>
            <p:nvPr/>
          </p:nvSpPr>
          <p:spPr>
            <a:xfrm>
              <a:off x="8197056" y="3589895"/>
              <a:ext cx="200560" cy="332104"/>
            </a:xfrm>
            <a:custGeom>
              <a:rect b="b" l="l" r="r" t="t"/>
              <a:pathLst>
                <a:path extrusionOk="0" h="415389" w="250857">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5" name="Google Shape;345;p25"/>
            <p:cNvSpPr/>
            <p:nvPr/>
          </p:nvSpPr>
          <p:spPr>
            <a:xfrm>
              <a:off x="8000839" y="3631642"/>
              <a:ext cx="254644" cy="198374"/>
            </a:xfrm>
            <a:custGeom>
              <a:rect b="b" l="l" r="r" t="t"/>
              <a:pathLst>
                <a:path extrusionOk="0" h="248122" w="318504">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6" name="Google Shape;346;p25"/>
            <p:cNvSpPr/>
            <p:nvPr/>
          </p:nvSpPr>
          <p:spPr>
            <a:xfrm>
              <a:off x="8187055" y="3627341"/>
              <a:ext cx="77484" cy="113419"/>
            </a:xfrm>
            <a:custGeom>
              <a:rect b="b" l="l" r="r" t="t"/>
              <a:pathLst>
                <a:path extrusionOk="0" h="141862" w="96916">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7" name="Google Shape;347;p25"/>
            <p:cNvSpPr/>
            <p:nvPr/>
          </p:nvSpPr>
          <p:spPr>
            <a:xfrm>
              <a:off x="8224358" y="3433131"/>
              <a:ext cx="126435" cy="139356"/>
            </a:xfrm>
            <a:custGeom>
              <a:rect b="b" l="l" r="r" t="t"/>
              <a:pathLst>
                <a:path extrusionOk="0" h="174304" w="158142">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48" name="Google Shape;348;p25"/>
            <p:cNvGrpSpPr/>
            <p:nvPr/>
          </p:nvGrpSpPr>
          <p:grpSpPr>
            <a:xfrm>
              <a:off x="6544681" y="927100"/>
              <a:ext cx="264550" cy="200503"/>
              <a:chOff x="6621095" y="1452181"/>
              <a:chExt cx="330893" cy="250785"/>
            </a:xfrm>
          </p:grpSpPr>
          <p:sp>
            <p:nvSpPr>
              <p:cNvPr id="349" name="Google Shape;349;p25"/>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0" name="Google Shape;350;p25"/>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372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1" name="Google Shape;351;p25"/>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2" name="Google Shape;352;p25"/>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3" name="Google Shape;353;p25"/>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54" name="Google Shape;354;p25"/>
            <p:cNvGrpSpPr/>
            <p:nvPr/>
          </p:nvGrpSpPr>
          <p:grpSpPr>
            <a:xfrm>
              <a:off x="7210360" y="1314224"/>
              <a:ext cx="264550" cy="200503"/>
              <a:chOff x="6621095" y="1452181"/>
              <a:chExt cx="330893" cy="250785"/>
            </a:xfrm>
          </p:grpSpPr>
          <p:sp>
            <p:nvSpPr>
              <p:cNvPr id="355" name="Google Shape;355;p25"/>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6" name="Google Shape;356;p25"/>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372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7" name="Google Shape;357;p25"/>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8" name="Google Shape;358;p25"/>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9" name="Google Shape;359;p25"/>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60" name="Google Shape;360;p25"/>
            <p:cNvSpPr/>
            <p:nvPr/>
          </p:nvSpPr>
          <p:spPr>
            <a:xfrm>
              <a:off x="7451033" y="1163186"/>
              <a:ext cx="126280" cy="353110"/>
            </a:xfrm>
            <a:custGeom>
              <a:rect b="b" l="l" r="r" t="t"/>
              <a:pathLst>
                <a:path extrusionOk="0" h="441664" w="157949">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1" name="Google Shape;361;p25"/>
            <p:cNvSpPr/>
            <p:nvPr/>
          </p:nvSpPr>
          <p:spPr>
            <a:xfrm>
              <a:off x="7509451" y="1160411"/>
              <a:ext cx="72725" cy="98625"/>
            </a:xfrm>
            <a:custGeom>
              <a:rect b="b" l="l" r="r" t="t"/>
              <a:pathLst>
                <a:path extrusionOk="0" h="123358" w="90963">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62" name="Google Shape;362;p25"/>
            <p:cNvGrpSpPr/>
            <p:nvPr/>
          </p:nvGrpSpPr>
          <p:grpSpPr>
            <a:xfrm flipH="1">
              <a:off x="8183211" y="2407472"/>
              <a:ext cx="780359" cy="1195999"/>
              <a:chOff x="3975528" y="3303922"/>
              <a:chExt cx="780359" cy="1195999"/>
            </a:xfrm>
          </p:grpSpPr>
          <p:sp>
            <p:nvSpPr>
              <p:cNvPr id="363" name="Google Shape;363;p25"/>
              <p:cNvSpPr/>
              <p:nvPr/>
            </p:nvSpPr>
            <p:spPr>
              <a:xfrm>
                <a:off x="4158598" y="4226660"/>
                <a:ext cx="285978" cy="165125"/>
              </a:xfrm>
              <a:custGeom>
                <a:rect b="b" l="l" r="r" t="t"/>
                <a:pathLst>
                  <a:path extrusionOk="0" h="206406" w="357473">
                    <a:moveTo>
                      <a:pt x="178689" y="206407"/>
                    </a:moveTo>
                    <a:lnTo>
                      <a:pt x="0" y="103251"/>
                    </a:lnTo>
                    <a:lnTo>
                      <a:pt x="178689" y="0"/>
                    </a:lnTo>
                    <a:lnTo>
                      <a:pt x="357473" y="103251"/>
                    </a:lnTo>
                    <a:lnTo>
                      <a:pt x="178689" y="206407"/>
                    </a:lnTo>
                    <a:close/>
                  </a:path>
                </a:pathLst>
              </a:custGeom>
              <a:solidFill>
                <a:srgbClr val="D6D8E5">
                  <a:alpha val="2862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4" name="Google Shape;364;p25"/>
              <p:cNvSpPr/>
              <p:nvPr/>
            </p:nvSpPr>
            <p:spPr>
              <a:xfrm>
                <a:off x="4385076" y="4094459"/>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862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5" name="Google Shape;365;p25"/>
              <p:cNvSpPr/>
              <p:nvPr/>
            </p:nvSpPr>
            <p:spPr>
              <a:xfrm>
                <a:off x="4469909" y="3303922"/>
                <a:ext cx="285978" cy="165049"/>
              </a:xfrm>
              <a:custGeom>
                <a:rect b="b" l="l" r="r" t="t"/>
                <a:pathLst>
                  <a:path extrusionOk="0" h="206311" w="357473">
                    <a:moveTo>
                      <a:pt x="178784" y="206312"/>
                    </a:moveTo>
                    <a:lnTo>
                      <a:pt x="0" y="103156"/>
                    </a:lnTo>
                    <a:lnTo>
                      <a:pt x="178784" y="0"/>
                    </a:lnTo>
                    <a:lnTo>
                      <a:pt x="357473" y="103156"/>
                    </a:lnTo>
                    <a:lnTo>
                      <a:pt x="178784" y="20631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6" name="Google Shape;366;p25"/>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7" name="Google Shape;367;p25"/>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rgbClr val="000000">
                  <a:alpha val="862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8" name="Google Shape;368;p25"/>
              <p:cNvSpPr/>
              <p:nvPr/>
            </p:nvSpPr>
            <p:spPr>
              <a:xfrm>
                <a:off x="4612847" y="3386395"/>
                <a:ext cx="142951" cy="825855"/>
              </a:xfrm>
              <a:custGeom>
                <a:rect b="b" l="l" r="r" t="t"/>
                <a:pathLst>
                  <a:path extrusionOk="0" h="1032319" w="178689">
                    <a:moveTo>
                      <a:pt x="178689" y="929068"/>
                    </a:moveTo>
                    <a:lnTo>
                      <a:pt x="0" y="1032320"/>
                    </a:lnTo>
                    <a:lnTo>
                      <a:pt x="0" y="103251"/>
                    </a:lnTo>
                    <a:lnTo>
                      <a:pt x="178689" y="0"/>
                    </a:lnTo>
                    <a:lnTo>
                      <a:pt x="178689" y="92906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9" name="Google Shape;369;p25"/>
              <p:cNvSpPr/>
              <p:nvPr/>
            </p:nvSpPr>
            <p:spPr>
              <a:xfrm>
                <a:off x="4255541" y="3675088"/>
                <a:ext cx="285978" cy="165201"/>
              </a:xfrm>
              <a:custGeom>
                <a:rect b="b" l="l" r="r" t="t"/>
                <a:pathLst>
                  <a:path extrusionOk="0" h="206501" w="357473">
                    <a:moveTo>
                      <a:pt x="178784" y="206502"/>
                    </a:moveTo>
                    <a:lnTo>
                      <a:pt x="0" y="103251"/>
                    </a:lnTo>
                    <a:lnTo>
                      <a:pt x="178784" y="0"/>
                    </a:lnTo>
                    <a:lnTo>
                      <a:pt x="357473" y="103251"/>
                    </a:lnTo>
                    <a:lnTo>
                      <a:pt x="178784" y="20650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0" name="Google Shape;370;p25"/>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1" name="Google Shape;371;p25"/>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rgbClr val="000000">
                  <a:alpha val="862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2" name="Google Shape;372;p25"/>
              <p:cNvSpPr/>
              <p:nvPr/>
            </p:nvSpPr>
            <p:spPr>
              <a:xfrm>
                <a:off x="4398478" y="3757637"/>
                <a:ext cx="142950" cy="577519"/>
              </a:xfrm>
              <a:custGeom>
                <a:rect b="b" l="l" r="r" t="t"/>
                <a:pathLst>
                  <a:path extrusionOk="0" h="721899" w="178688">
                    <a:moveTo>
                      <a:pt x="178689" y="618744"/>
                    </a:moveTo>
                    <a:lnTo>
                      <a:pt x="0" y="721900"/>
                    </a:lnTo>
                    <a:lnTo>
                      <a:pt x="0" y="103251"/>
                    </a:lnTo>
                    <a:lnTo>
                      <a:pt x="178689" y="0"/>
                    </a:lnTo>
                    <a:lnTo>
                      <a:pt x="178689" y="61874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3" name="Google Shape;373;p25"/>
              <p:cNvSpPr/>
              <p:nvPr/>
            </p:nvSpPr>
            <p:spPr>
              <a:xfrm>
                <a:off x="3975528" y="4334796"/>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862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4" name="Google Shape;374;p25"/>
              <p:cNvSpPr/>
              <p:nvPr/>
            </p:nvSpPr>
            <p:spPr>
              <a:xfrm>
                <a:off x="4027311" y="4067196"/>
                <a:ext cx="285978" cy="165125"/>
              </a:xfrm>
              <a:custGeom>
                <a:rect b="b" l="l" r="r" t="t"/>
                <a:pathLst>
                  <a:path extrusionOk="0" h="206406" w="357473">
                    <a:moveTo>
                      <a:pt x="178784" y="206407"/>
                    </a:moveTo>
                    <a:lnTo>
                      <a:pt x="0" y="103156"/>
                    </a:lnTo>
                    <a:lnTo>
                      <a:pt x="178689" y="0"/>
                    </a:lnTo>
                    <a:lnTo>
                      <a:pt x="357473" y="103156"/>
                    </a:lnTo>
                    <a:lnTo>
                      <a:pt x="178784" y="20640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5" name="Google Shape;375;p25"/>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6" name="Google Shape;376;p25"/>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rgbClr val="000000">
                  <a:alpha val="862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7" name="Google Shape;377;p25"/>
              <p:cNvSpPr/>
              <p:nvPr/>
            </p:nvSpPr>
            <p:spPr>
              <a:xfrm>
                <a:off x="4170249" y="4149670"/>
                <a:ext cx="142951" cy="319278"/>
              </a:xfrm>
              <a:custGeom>
                <a:rect b="b" l="l" r="r" t="t"/>
                <a:pathLst>
                  <a:path extrusionOk="0" h="399097" w="178689">
                    <a:moveTo>
                      <a:pt x="178689" y="295846"/>
                    </a:moveTo>
                    <a:lnTo>
                      <a:pt x="0" y="399098"/>
                    </a:lnTo>
                    <a:lnTo>
                      <a:pt x="0" y="103251"/>
                    </a:lnTo>
                    <a:lnTo>
                      <a:pt x="178689" y="0"/>
                    </a:lnTo>
                    <a:lnTo>
                      <a:pt x="178689" y="29584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8" name="Google Shape;378;p25"/>
              <p:cNvSpPr/>
              <p:nvPr/>
            </p:nvSpPr>
            <p:spPr>
              <a:xfrm>
                <a:off x="4359514" y="3443605"/>
                <a:ext cx="123401" cy="242674"/>
              </a:xfrm>
              <a:custGeom>
                <a:rect b="b" l="l" r="r" t="t"/>
                <a:pathLst>
                  <a:path extrusionOk="0" h="303342" w="154251">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9" name="Google Shape;379;p25"/>
              <p:cNvSpPr/>
              <p:nvPr/>
            </p:nvSpPr>
            <p:spPr>
              <a:xfrm>
                <a:off x="4386191" y="4013507"/>
                <a:ext cx="85270" cy="65855"/>
              </a:xfrm>
              <a:custGeom>
                <a:rect b="b" l="l" r="r" t="t"/>
                <a:pathLst>
                  <a:path extrusionOk="0" h="82319" w="106588">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0" name="Google Shape;380;p25"/>
              <p:cNvSpPr/>
              <p:nvPr/>
            </p:nvSpPr>
            <p:spPr>
              <a:xfrm>
                <a:off x="4386358" y="4035136"/>
                <a:ext cx="84898" cy="44294"/>
              </a:xfrm>
              <a:custGeom>
                <a:rect b="b" l="l" r="r" t="t"/>
                <a:pathLst>
                  <a:path extrusionOk="0" h="55368" w="106123">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1" name="Google Shape;381;p25"/>
              <p:cNvSpPr/>
              <p:nvPr/>
            </p:nvSpPr>
            <p:spPr>
              <a:xfrm>
                <a:off x="4488338" y="3953912"/>
                <a:ext cx="85261" cy="63613"/>
              </a:xfrm>
              <a:custGeom>
                <a:rect b="b" l="l" r="r" t="t"/>
                <a:pathLst>
                  <a:path extrusionOk="0" h="79516" w="106576">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2" name="Google Shape;382;p25"/>
              <p:cNvSpPr/>
              <p:nvPr/>
            </p:nvSpPr>
            <p:spPr>
              <a:xfrm>
                <a:off x="4488682" y="3974367"/>
                <a:ext cx="84923" cy="44256"/>
              </a:xfrm>
              <a:custGeom>
                <a:rect b="b" l="l" r="r" t="t"/>
                <a:pathLst>
                  <a:path extrusionOk="0" h="55320" w="106154">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3" name="Google Shape;383;p25"/>
              <p:cNvSpPr/>
              <p:nvPr/>
            </p:nvSpPr>
            <p:spPr>
              <a:xfrm>
                <a:off x="4254514" y="3662153"/>
                <a:ext cx="298029" cy="360530"/>
              </a:xfrm>
              <a:custGeom>
                <a:rect b="b" l="l" r="r" t="t"/>
                <a:pathLst>
                  <a:path extrusionOk="0" h="450662" w="372536">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4" name="Google Shape;384;p25"/>
              <p:cNvSpPr/>
              <p:nvPr/>
            </p:nvSpPr>
            <p:spPr>
              <a:xfrm>
                <a:off x="4279346" y="3421120"/>
                <a:ext cx="93728" cy="91216"/>
              </a:xfrm>
              <a:custGeom>
                <a:rect b="b" l="l" r="r" t="t"/>
                <a:pathLst>
                  <a:path extrusionOk="0" h="114020" w="11716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5" name="Google Shape;385;p25"/>
              <p:cNvSpPr/>
              <p:nvPr/>
            </p:nvSpPr>
            <p:spPr>
              <a:xfrm>
                <a:off x="4254597" y="3433943"/>
                <a:ext cx="151659" cy="296670"/>
              </a:xfrm>
              <a:custGeom>
                <a:rect b="b" l="l" r="r" t="t"/>
                <a:pathLst>
                  <a:path extrusionOk="0" h="370837" w="189574">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6" name="Google Shape;386;p25"/>
              <p:cNvSpPr/>
              <p:nvPr/>
            </p:nvSpPr>
            <p:spPr>
              <a:xfrm>
                <a:off x="4275867" y="3326707"/>
                <a:ext cx="101092" cy="122957"/>
              </a:xfrm>
              <a:custGeom>
                <a:rect b="b" l="l" r="r" t="t"/>
                <a:pathLst>
                  <a:path extrusionOk="0" h="153696" w="126365">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7" name="Google Shape;387;p25"/>
              <p:cNvSpPr/>
              <p:nvPr/>
            </p:nvSpPr>
            <p:spPr>
              <a:xfrm>
                <a:off x="4266495" y="3315741"/>
                <a:ext cx="106605" cy="105444"/>
              </a:xfrm>
              <a:custGeom>
                <a:rect b="b" l="l" r="r" t="t"/>
                <a:pathLst>
                  <a:path extrusionOk="0" h="131805" w="133256">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8" name="Google Shape;388;p25"/>
              <p:cNvSpPr/>
              <p:nvPr/>
            </p:nvSpPr>
            <p:spPr>
              <a:xfrm>
                <a:off x="4373043" y="3434522"/>
                <a:ext cx="49149" cy="71094"/>
              </a:xfrm>
              <a:custGeom>
                <a:rect b="b" l="l" r="r" t="t"/>
                <a:pathLst>
                  <a:path extrusionOk="0" h="88868" w="61436">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89" name="Google Shape;389;p25"/>
              <p:cNvGrpSpPr/>
              <p:nvPr/>
            </p:nvGrpSpPr>
            <p:grpSpPr>
              <a:xfrm flipH="1">
                <a:off x="4321769" y="3621401"/>
                <a:ext cx="239005" cy="181217"/>
                <a:chOff x="6621095" y="1452181"/>
                <a:chExt cx="330893" cy="250785"/>
              </a:xfrm>
            </p:grpSpPr>
            <p:sp>
              <p:nvSpPr>
                <p:cNvPr id="390" name="Google Shape;390;p25"/>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1" name="Google Shape;391;p25"/>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372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2" name="Google Shape;392;p25"/>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3" name="Google Shape;393;p25"/>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4" name="Google Shape;394;p25"/>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95" name="Google Shape;395;p25"/>
              <p:cNvSpPr/>
              <p:nvPr/>
            </p:nvSpPr>
            <p:spPr>
              <a:xfrm>
                <a:off x="4228115" y="3483465"/>
                <a:ext cx="114539" cy="321870"/>
              </a:xfrm>
              <a:custGeom>
                <a:rect b="b" l="l" r="r" t="t"/>
                <a:pathLst>
                  <a:path extrusionOk="0" h="402337" w="143174">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6" name="Google Shape;396;p25"/>
              <p:cNvSpPr/>
              <p:nvPr/>
            </p:nvSpPr>
            <p:spPr>
              <a:xfrm>
                <a:off x="4223328" y="3479828"/>
                <a:ext cx="66218" cy="90245"/>
              </a:xfrm>
              <a:custGeom>
                <a:rect b="b" l="l" r="r" t="t"/>
                <a:pathLst>
                  <a:path extrusionOk="0" h="112806" w="82772">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397" name="Google Shape;397;p25"/>
          <p:cNvSpPr txBox="1"/>
          <p:nvPr>
            <p:ph type="ctrTitle"/>
          </p:nvPr>
        </p:nvSpPr>
        <p:spPr>
          <a:xfrm>
            <a:off x="1090750" y="1930575"/>
            <a:ext cx="4948200" cy="141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800"/>
              <a:buNone/>
            </a:pPr>
            <a:r>
              <a:rPr lang="tr-TR">
                <a:solidFill>
                  <a:srgbClr val="741B47"/>
                </a:solidFill>
                <a:latin typeface="Raleway Medium"/>
                <a:ea typeface="Raleway Medium"/>
                <a:cs typeface="Raleway Medium"/>
                <a:sym typeface="Raleway Medium"/>
              </a:rPr>
              <a:t>Jira Software</a:t>
            </a:r>
            <a:endParaRPr>
              <a:solidFill>
                <a:srgbClr val="741B47"/>
              </a:solidFill>
              <a:latin typeface="Raleway Medium"/>
              <a:ea typeface="Raleway Medium"/>
              <a:cs typeface="Raleway Medium"/>
              <a:sym typeface="Raleway Medium"/>
            </a:endParaRPr>
          </a:p>
          <a:p>
            <a:pPr indent="0" lvl="0" marL="0" rtl="0" algn="l">
              <a:lnSpc>
                <a:spcPct val="90000"/>
              </a:lnSpc>
              <a:spcBef>
                <a:spcPts val="0"/>
              </a:spcBef>
              <a:spcAft>
                <a:spcPts val="0"/>
              </a:spcAft>
              <a:buSzPts val="4800"/>
              <a:buNone/>
            </a:pPr>
            <a:r>
              <a:rPr lang="tr-TR" sz="2200">
                <a:solidFill>
                  <a:srgbClr val="741B47"/>
                </a:solidFill>
                <a:latin typeface="Raleway Medium"/>
                <a:ea typeface="Raleway Medium"/>
                <a:cs typeface="Raleway Medium"/>
                <a:sym typeface="Raleway Medium"/>
              </a:rPr>
              <a:t>Get Started with Jira Software</a:t>
            </a:r>
            <a:endParaRPr sz="2200">
              <a:solidFill>
                <a:srgbClr val="741B47"/>
              </a:solidFill>
              <a:latin typeface="Raleway Medium"/>
              <a:ea typeface="Raleway Medium"/>
              <a:cs typeface="Raleway Medium"/>
              <a:sym typeface="Raleway Medium"/>
            </a:endParaRPr>
          </a:p>
        </p:txBody>
      </p:sp>
      <p:pic>
        <p:nvPicPr>
          <p:cNvPr id="398" name="Google Shape;398;p25"/>
          <p:cNvPicPr preferRelativeResize="0"/>
          <p:nvPr/>
        </p:nvPicPr>
        <p:blipFill rotWithShape="1">
          <a:blip r:embed="rId3">
            <a:alphaModFix/>
          </a:blip>
          <a:srcRect b="0" l="0" r="86824" t="0"/>
          <a:stretch/>
        </p:blipFill>
        <p:spPr>
          <a:xfrm>
            <a:off x="2262925" y="823100"/>
            <a:ext cx="1206500" cy="1199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34"/>
          <p:cNvSpPr txBox="1"/>
          <p:nvPr>
            <p:ph type="title"/>
          </p:nvPr>
        </p:nvSpPr>
        <p:spPr>
          <a:xfrm>
            <a:off x="431800" y="173800"/>
            <a:ext cx="5640900" cy="626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Who Uses Jira?</a:t>
            </a:r>
            <a:endParaRPr sz="4000">
              <a:solidFill>
                <a:srgbClr val="419DD3"/>
              </a:solidFill>
              <a:latin typeface="Raleway Medium"/>
              <a:ea typeface="Raleway Medium"/>
              <a:cs typeface="Raleway Medium"/>
              <a:sym typeface="Raleway Medium"/>
            </a:endParaRPr>
          </a:p>
        </p:txBody>
      </p:sp>
      <p:grpSp>
        <p:nvGrpSpPr>
          <p:cNvPr id="488" name="Google Shape;488;p34"/>
          <p:cNvGrpSpPr/>
          <p:nvPr/>
        </p:nvGrpSpPr>
        <p:grpSpPr>
          <a:xfrm>
            <a:off x="2691421" y="1365936"/>
            <a:ext cx="3555232" cy="475037"/>
            <a:chOff x="6974992" y="1394136"/>
            <a:chExt cx="596882" cy="630608"/>
          </a:xfrm>
        </p:grpSpPr>
        <p:sp>
          <p:nvSpPr>
            <p:cNvPr id="489" name="Google Shape;489;p34"/>
            <p:cNvSpPr/>
            <p:nvPr/>
          </p:nvSpPr>
          <p:spPr>
            <a:xfrm>
              <a:off x="6982074" y="1434944"/>
              <a:ext cx="589800" cy="5898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90" name="Google Shape;490;p34"/>
            <p:cNvSpPr/>
            <p:nvPr/>
          </p:nvSpPr>
          <p:spPr>
            <a:xfrm>
              <a:off x="6974992" y="1394136"/>
              <a:ext cx="589800" cy="589800"/>
            </a:xfrm>
            <a:prstGeom prst="roundRect">
              <a:avLst>
                <a:gd fmla="val 16667" name="adj"/>
              </a:avLst>
            </a:prstGeom>
            <a:solidFill>
              <a:srgbClr val="1155C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491" name="Google Shape;491;p34"/>
          <p:cNvSpPr txBox="1"/>
          <p:nvPr/>
        </p:nvSpPr>
        <p:spPr>
          <a:xfrm>
            <a:off x="2733601" y="1331588"/>
            <a:ext cx="3470866" cy="52322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434343"/>
              </a:buClr>
              <a:buSzPts val="3600"/>
              <a:buFont typeface="Staatliches"/>
              <a:buNone/>
            </a:pPr>
            <a:r>
              <a:rPr b="1" lang="tr-TR" sz="2400">
                <a:solidFill>
                  <a:srgbClr val="FFFFFF"/>
                </a:solidFill>
                <a:latin typeface="Staatliches"/>
                <a:ea typeface="Staatliches"/>
                <a:cs typeface="Staatliches"/>
                <a:sym typeface="Staatliches"/>
              </a:rPr>
              <a:t>retail</a:t>
            </a:r>
            <a:endParaRPr b="1" i="0" sz="2400" u="none" cap="none" strike="noStrike">
              <a:solidFill>
                <a:srgbClr val="FFFFFF"/>
              </a:solidFill>
              <a:latin typeface="Staatliches"/>
              <a:ea typeface="Staatliches"/>
              <a:cs typeface="Staatliches"/>
              <a:sym typeface="Staatliches"/>
            </a:endParaRPr>
          </a:p>
        </p:txBody>
      </p:sp>
      <p:grpSp>
        <p:nvGrpSpPr>
          <p:cNvPr id="492" name="Google Shape;492;p34"/>
          <p:cNvGrpSpPr/>
          <p:nvPr/>
        </p:nvGrpSpPr>
        <p:grpSpPr>
          <a:xfrm>
            <a:off x="2691137" y="777628"/>
            <a:ext cx="3555208" cy="475037"/>
            <a:chOff x="6974992" y="1394136"/>
            <a:chExt cx="596882" cy="630608"/>
          </a:xfrm>
        </p:grpSpPr>
        <p:sp>
          <p:nvSpPr>
            <p:cNvPr id="493" name="Google Shape;493;p34"/>
            <p:cNvSpPr/>
            <p:nvPr/>
          </p:nvSpPr>
          <p:spPr>
            <a:xfrm>
              <a:off x="6982074" y="1434944"/>
              <a:ext cx="589800" cy="5898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94" name="Google Shape;494;p34"/>
            <p:cNvSpPr/>
            <p:nvPr/>
          </p:nvSpPr>
          <p:spPr>
            <a:xfrm>
              <a:off x="6974992" y="1394136"/>
              <a:ext cx="589800" cy="589800"/>
            </a:xfrm>
            <a:prstGeom prst="roundRect">
              <a:avLst>
                <a:gd fmla="val 16667" name="adj"/>
              </a:avLst>
            </a:prstGeom>
            <a:solidFill>
              <a:srgbClr val="1155C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434343"/>
                </a:buClr>
                <a:buSzPts val="3600"/>
                <a:buFont typeface="Staatliches"/>
                <a:buNone/>
              </a:pPr>
              <a:r>
                <a:rPr b="1" lang="tr-TR" sz="2400">
                  <a:solidFill>
                    <a:schemeClr val="lt1"/>
                  </a:solidFill>
                  <a:latin typeface="Staatliches"/>
                  <a:ea typeface="Staatliches"/>
                  <a:cs typeface="Staatliches"/>
                  <a:sym typeface="Staatliches"/>
                </a:rPr>
                <a:t>financial services</a:t>
              </a:r>
              <a:endParaRPr sz="1800">
                <a:solidFill>
                  <a:srgbClr val="FFFFFF"/>
                </a:solidFill>
              </a:endParaRPr>
            </a:p>
          </p:txBody>
        </p:sp>
      </p:grpSp>
      <p:grpSp>
        <p:nvGrpSpPr>
          <p:cNvPr id="495" name="Google Shape;495;p34"/>
          <p:cNvGrpSpPr/>
          <p:nvPr/>
        </p:nvGrpSpPr>
        <p:grpSpPr>
          <a:xfrm>
            <a:off x="2691408" y="1954245"/>
            <a:ext cx="3555232" cy="475037"/>
            <a:chOff x="6974992" y="1394136"/>
            <a:chExt cx="596882" cy="630608"/>
          </a:xfrm>
        </p:grpSpPr>
        <p:sp>
          <p:nvSpPr>
            <p:cNvPr id="496" name="Google Shape;496;p34"/>
            <p:cNvSpPr/>
            <p:nvPr/>
          </p:nvSpPr>
          <p:spPr>
            <a:xfrm>
              <a:off x="6982074" y="1434944"/>
              <a:ext cx="589800" cy="5898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97" name="Google Shape;497;p34"/>
            <p:cNvSpPr/>
            <p:nvPr/>
          </p:nvSpPr>
          <p:spPr>
            <a:xfrm>
              <a:off x="6974992" y="1394136"/>
              <a:ext cx="589800" cy="589800"/>
            </a:xfrm>
            <a:prstGeom prst="roundRect">
              <a:avLst>
                <a:gd fmla="val 16667" name="adj"/>
              </a:avLst>
            </a:prstGeom>
            <a:solidFill>
              <a:srgbClr val="1155C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498" name="Google Shape;498;p34"/>
          <p:cNvSpPr txBox="1"/>
          <p:nvPr/>
        </p:nvSpPr>
        <p:spPr>
          <a:xfrm>
            <a:off x="2733589" y="1919897"/>
            <a:ext cx="3470866" cy="52322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434343"/>
              </a:buClr>
              <a:buSzPts val="3600"/>
              <a:buFont typeface="Staatliches"/>
              <a:buNone/>
            </a:pPr>
            <a:r>
              <a:rPr b="1" lang="tr-TR" sz="2400">
                <a:solidFill>
                  <a:srgbClr val="FFFFFF"/>
                </a:solidFill>
                <a:latin typeface="Staatliches"/>
                <a:ea typeface="Staatliches"/>
                <a:cs typeface="Staatliches"/>
                <a:sym typeface="Staatliches"/>
              </a:rPr>
              <a:t>software</a:t>
            </a:r>
            <a:endParaRPr b="1" i="0" sz="2400" u="none" cap="none" strike="noStrike">
              <a:solidFill>
                <a:srgbClr val="FFFFFF"/>
              </a:solidFill>
              <a:latin typeface="Staatliches"/>
              <a:ea typeface="Staatliches"/>
              <a:cs typeface="Staatliches"/>
              <a:sym typeface="Staatliches"/>
            </a:endParaRPr>
          </a:p>
        </p:txBody>
      </p:sp>
      <p:grpSp>
        <p:nvGrpSpPr>
          <p:cNvPr id="499" name="Google Shape;499;p34"/>
          <p:cNvGrpSpPr/>
          <p:nvPr/>
        </p:nvGrpSpPr>
        <p:grpSpPr>
          <a:xfrm>
            <a:off x="2691414" y="2542554"/>
            <a:ext cx="3555232" cy="475037"/>
            <a:chOff x="6974992" y="1394136"/>
            <a:chExt cx="596882" cy="630608"/>
          </a:xfrm>
        </p:grpSpPr>
        <p:sp>
          <p:nvSpPr>
            <p:cNvPr id="500" name="Google Shape;500;p34"/>
            <p:cNvSpPr/>
            <p:nvPr/>
          </p:nvSpPr>
          <p:spPr>
            <a:xfrm>
              <a:off x="6982074" y="1434944"/>
              <a:ext cx="589800" cy="5898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01" name="Google Shape;501;p34"/>
            <p:cNvSpPr/>
            <p:nvPr/>
          </p:nvSpPr>
          <p:spPr>
            <a:xfrm>
              <a:off x="6974992" y="1394136"/>
              <a:ext cx="589800" cy="589800"/>
            </a:xfrm>
            <a:prstGeom prst="roundRect">
              <a:avLst>
                <a:gd fmla="val 16667" name="adj"/>
              </a:avLst>
            </a:prstGeom>
            <a:solidFill>
              <a:srgbClr val="1155C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502" name="Google Shape;502;p34"/>
          <p:cNvSpPr txBox="1"/>
          <p:nvPr/>
        </p:nvSpPr>
        <p:spPr>
          <a:xfrm>
            <a:off x="2733595" y="2508206"/>
            <a:ext cx="3470866" cy="52322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434343"/>
              </a:buClr>
              <a:buSzPts val="3600"/>
              <a:buFont typeface="Staatliches"/>
              <a:buNone/>
            </a:pPr>
            <a:r>
              <a:rPr b="1" lang="tr-TR" sz="2400">
                <a:solidFill>
                  <a:srgbClr val="FFFFFF"/>
                </a:solidFill>
                <a:latin typeface="Staatliches"/>
                <a:ea typeface="Staatliches"/>
                <a:cs typeface="Staatliches"/>
                <a:sym typeface="Staatliches"/>
              </a:rPr>
              <a:t>high-tech</a:t>
            </a:r>
            <a:endParaRPr b="1" i="0" sz="2400" u="none" cap="none" strike="noStrike">
              <a:solidFill>
                <a:srgbClr val="FFFFFF"/>
              </a:solidFill>
              <a:latin typeface="Staatliches"/>
              <a:ea typeface="Staatliches"/>
              <a:cs typeface="Staatliches"/>
              <a:sym typeface="Staatliches"/>
            </a:endParaRPr>
          </a:p>
        </p:txBody>
      </p:sp>
      <p:grpSp>
        <p:nvGrpSpPr>
          <p:cNvPr id="503" name="Google Shape;503;p34"/>
          <p:cNvGrpSpPr/>
          <p:nvPr/>
        </p:nvGrpSpPr>
        <p:grpSpPr>
          <a:xfrm>
            <a:off x="2691414" y="3117028"/>
            <a:ext cx="3555232" cy="475037"/>
            <a:chOff x="6974992" y="1394136"/>
            <a:chExt cx="596882" cy="630608"/>
          </a:xfrm>
        </p:grpSpPr>
        <p:sp>
          <p:nvSpPr>
            <p:cNvPr id="504" name="Google Shape;504;p34"/>
            <p:cNvSpPr/>
            <p:nvPr/>
          </p:nvSpPr>
          <p:spPr>
            <a:xfrm>
              <a:off x="6982074" y="1434944"/>
              <a:ext cx="589800" cy="5898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05" name="Google Shape;505;p34"/>
            <p:cNvSpPr/>
            <p:nvPr/>
          </p:nvSpPr>
          <p:spPr>
            <a:xfrm>
              <a:off x="6974992" y="1394136"/>
              <a:ext cx="589800" cy="589800"/>
            </a:xfrm>
            <a:prstGeom prst="roundRect">
              <a:avLst>
                <a:gd fmla="val 16667" name="adj"/>
              </a:avLst>
            </a:prstGeom>
            <a:solidFill>
              <a:srgbClr val="1155C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506" name="Google Shape;506;p34"/>
          <p:cNvSpPr txBox="1"/>
          <p:nvPr/>
        </p:nvSpPr>
        <p:spPr>
          <a:xfrm>
            <a:off x="2733595" y="3082680"/>
            <a:ext cx="3470866" cy="52322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434343"/>
              </a:buClr>
              <a:buSzPts val="3600"/>
              <a:buFont typeface="Staatliches"/>
              <a:buNone/>
            </a:pPr>
            <a:r>
              <a:rPr b="1" lang="tr-TR" sz="2400">
                <a:solidFill>
                  <a:srgbClr val="FFFFFF"/>
                </a:solidFill>
                <a:latin typeface="Staatliches"/>
                <a:ea typeface="Staatliches"/>
                <a:cs typeface="Staatliches"/>
                <a:sym typeface="Staatliches"/>
              </a:rPr>
              <a:t>automotive</a:t>
            </a:r>
            <a:endParaRPr b="1" i="0" sz="2400" u="none" cap="none" strike="noStrike">
              <a:solidFill>
                <a:srgbClr val="FFFFFF"/>
              </a:solidFill>
              <a:latin typeface="Staatliches"/>
              <a:ea typeface="Staatliches"/>
              <a:cs typeface="Staatliches"/>
              <a:sym typeface="Staatliches"/>
            </a:endParaRPr>
          </a:p>
        </p:txBody>
      </p:sp>
      <p:grpSp>
        <p:nvGrpSpPr>
          <p:cNvPr id="507" name="Google Shape;507;p34"/>
          <p:cNvGrpSpPr/>
          <p:nvPr/>
        </p:nvGrpSpPr>
        <p:grpSpPr>
          <a:xfrm>
            <a:off x="2691402" y="3705337"/>
            <a:ext cx="3555232" cy="475037"/>
            <a:chOff x="6974992" y="1394136"/>
            <a:chExt cx="596882" cy="630608"/>
          </a:xfrm>
        </p:grpSpPr>
        <p:sp>
          <p:nvSpPr>
            <p:cNvPr id="508" name="Google Shape;508;p34"/>
            <p:cNvSpPr/>
            <p:nvPr/>
          </p:nvSpPr>
          <p:spPr>
            <a:xfrm>
              <a:off x="6982074" y="1434944"/>
              <a:ext cx="589800" cy="5898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09" name="Google Shape;509;p34"/>
            <p:cNvSpPr/>
            <p:nvPr/>
          </p:nvSpPr>
          <p:spPr>
            <a:xfrm>
              <a:off x="6974992" y="1394136"/>
              <a:ext cx="589800" cy="589800"/>
            </a:xfrm>
            <a:prstGeom prst="roundRect">
              <a:avLst>
                <a:gd fmla="val 16667" name="adj"/>
              </a:avLst>
            </a:prstGeom>
            <a:solidFill>
              <a:srgbClr val="1155C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510" name="Google Shape;510;p34"/>
          <p:cNvSpPr txBox="1"/>
          <p:nvPr/>
        </p:nvSpPr>
        <p:spPr>
          <a:xfrm>
            <a:off x="2733583" y="3670989"/>
            <a:ext cx="3470866" cy="52322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434343"/>
              </a:buClr>
              <a:buSzPts val="3600"/>
              <a:buFont typeface="Staatliches"/>
              <a:buNone/>
            </a:pPr>
            <a:r>
              <a:rPr b="1" lang="tr-TR" sz="2400">
                <a:solidFill>
                  <a:srgbClr val="FFFFFF"/>
                </a:solidFill>
                <a:latin typeface="Staatliches"/>
                <a:ea typeface="Staatliches"/>
                <a:cs typeface="Staatliches"/>
                <a:sym typeface="Staatliches"/>
              </a:rPr>
              <a:t>government</a:t>
            </a:r>
            <a:endParaRPr b="1" i="0" sz="2400" u="none" cap="none" strike="noStrike">
              <a:solidFill>
                <a:srgbClr val="FFFFFF"/>
              </a:solidFill>
              <a:latin typeface="Staatliches"/>
              <a:ea typeface="Staatliches"/>
              <a:cs typeface="Staatliches"/>
              <a:sym typeface="Staatliches"/>
            </a:endParaRPr>
          </a:p>
        </p:txBody>
      </p:sp>
      <p:grpSp>
        <p:nvGrpSpPr>
          <p:cNvPr id="511" name="Google Shape;511;p34"/>
          <p:cNvGrpSpPr/>
          <p:nvPr/>
        </p:nvGrpSpPr>
        <p:grpSpPr>
          <a:xfrm>
            <a:off x="2691408" y="4293646"/>
            <a:ext cx="3555232" cy="475037"/>
            <a:chOff x="6974992" y="1394136"/>
            <a:chExt cx="596882" cy="630608"/>
          </a:xfrm>
        </p:grpSpPr>
        <p:sp>
          <p:nvSpPr>
            <p:cNvPr id="512" name="Google Shape;512;p34"/>
            <p:cNvSpPr/>
            <p:nvPr/>
          </p:nvSpPr>
          <p:spPr>
            <a:xfrm>
              <a:off x="6982074" y="1434944"/>
              <a:ext cx="589800" cy="5898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13" name="Google Shape;513;p34"/>
            <p:cNvSpPr/>
            <p:nvPr/>
          </p:nvSpPr>
          <p:spPr>
            <a:xfrm>
              <a:off x="6974992" y="1394136"/>
              <a:ext cx="589800" cy="589800"/>
            </a:xfrm>
            <a:prstGeom prst="roundRect">
              <a:avLst>
                <a:gd fmla="val 16667" name="adj"/>
              </a:avLst>
            </a:prstGeom>
            <a:solidFill>
              <a:srgbClr val="1155C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514" name="Google Shape;514;p34"/>
          <p:cNvSpPr txBox="1"/>
          <p:nvPr/>
        </p:nvSpPr>
        <p:spPr>
          <a:xfrm>
            <a:off x="2733589" y="4259298"/>
            <a:ext cx="3470866" cy="52322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434343"/>
              </a:buClr>
              <a:buSzPts val="3600"/>
              <a:buFont typeface="Staatliches"/>
              <a:buNone/>
            </a:pPr>
            <a:r>
              <a:rPr b="1" lang="tr-TR" sz="2200">
                <a:solidFill>
                  <a:srgbClr val="FFFFFF"/>
                </a:solidFill>
                <a:latin typeface="Staatliches"/>
                <a:ea typeface="Staatliches"/>
                <a:cs typeface="Staatliches"/>
                <a:sym typeface="Staatliches"/>
              </a:rPr>
              <a:t>non-profit organizations</a:t>
            </a:r>
            <a:endParaRPr b="1" i="0" sz="2200" u="none" cap="none" strike="noStrike">
              <a:solidFill>
                <a:srgbClr val="FFFFFF"/>
              </a:solidFill>
              <a:latin typeface="Staatliches"/>
              <a:ea typeface="Staatliches"/>
              <a:cs typeface="Staatliches"/>
              <a:sym typeface="Staatliches"/>
            </a:endParaRPr>
          </a:p>
        </p:txBody>
      </p:sp>
      <p:pic>
        <p:nvPicPr>
          <p:cNvPr id="515" name="Google Shape;515;p34"/>
          <p:cNvPicPr preferRelativeResize="0"/>
          <p:nvPr/>
        </p:nvPicPr>
        <p:blipFill>
          <a:blip r:embed="rId3">
            <a:alphaModFix/>
          </a:blip>
          <a:stretch>
            <a:fillRect/>
          </a:stretch>
        </p:blipFill>
        <p:spPr>
          <a:xfrm>
            <a:off x="823300" y="800100"/>
            <a:ext cx="907350" cy="907350"/>
          </a:xfrm>
          <a:prstGeom prst="rect">
            <a:avLst/>
          </a:prstGeom>
          <a:noFill/>
          <a:ln>
            <a:noFill/>
          </a:ln>
        </p:spPr>
      </p:pic>
      <p:pic>
        <p:nvPicPr>
          <p:cNvPr id="516" name="Google Shape;516;p34"/>
          <p:cNvPicPr preferRelativeResize="0"/>
          <p:nvPr/>
        </p:nvPicPr>
        <p:blipFill>
          <a:blip r:embed="rId4">
            <a:alphaModFix/>
          </a:blip>
          <a:stretch>
            <a:fillRect/>
          </a:stretch>
        </p:blipFill>
        <p:spPr>
          <a:xfrm>
            <a:off x="790500" y="2175325"/>
            <a:ext cx="907350" cy="907350"/>
          </a:xfrm>
          <a:prstGeom prst="rect">
            <a:avLst/>
          </a:prstGeom>
          <a:noFill/>
          <a:ln>
            <a:noFill/>
          </a:ln>
        </p:spPr>
      </p:pic>
      <p:pic>
        <p:nvPicPr>
          <p:cNvPr id="517" name="Google Shape;517;p34"/>
          <p:cNvPicPr preferRelativeResize="0"/>
          <p:nvPr/>
        </p:nvPicPr>
        <p:blipFill>
          <a:blip r:embed="rId5">
            <a:alphaModFix/>
          </a:blip>
          <a:stretch>
            <a:fillRect/>
          </a:stretch>
        </p:blipFill>
        <p:spPr>
          <a:xfrm>
            <a:off x="823300" y="3671000"/>
            <a:ext cx="841750" cy="841750"/>
          </a:xfrm>
          <a:prstGeom prst="rect">
            <a:avLst/>
          </a:prstGeom>
          <a:noFill/>
          <a:ln>
            <a:noFill/>
          </a:ln>
        </p:spPr>
      </p:pic>
      <p:pic>
        <p:nvPicPr>
          <p:cNvPr id="518" name="Google Shape;518;p34"/>
          <p:cNvPicPr preferRelativeResize="0"/>
          <p:nvPr/>
        </p:nvPicPr>
        <p:blipFill>
          <a:blip r:embed="rId6">
            <a:alphaModFix/>
          </a:blip>
          <a:stretch>
            <a:fillRect/>
          </a:stretch>
        </p:blipFill>
        <p:spPr>
          <a:xfrm>
            <a:off x="7350250" y="676775"/>
            <a:ext cx="1030675" cy="1030675"/>
          </a:xfrm>
          <a:prstGeom prst="rect">
            <a:avLst/>
          </a:prstGeom>
          <a:noFill/>
          <a:ln>
            <a:noFill/>
          </a:ln>
        </p:spPr>
      </p:pic>
      <p:pic>
        <p:nvPicPr>
          <p:cNvPr id="519" name="Google Shape;519;p34"/>
          <p:cNvPicPr preferRelativeResize="0"/>
          <p:nvPr/>
        </p:nvPicPr>
        <p:blipFill>
          <a:blip r:embed="rId7">
            <a:alphaModFix/>
          </a:blip>
          <a:stretch>
            <a:fillRect/>
          </a:stretch>
        </p:blipFill>
        <p:spPr>
          <a:xfrm>
            <a:off x="7350250" y="2056413"/>
            <a:ext cx="1030675" cy="1030675"/>
          </a:xfrm>
          <a:prstGeom prst="rect">
            <a:avLst/>
          </a:prstGeom>
          <a:noFill/>
          <a:ln>
            <a:noFill/>
          </a:ln>
        </p:spPr>
      </p:pic>
      <p:pic>
        <p:nvPicPr>
          <p:cNvPr id="520" name="Google Shape;520;p34"/>
          <p:cNvPicPr preferRelativeResize="0"/>
          <p:nvPr/>
        </p:nvPicPr>
        <p:blipFill>
          <a:blip r:embed="rId8">
            <a:alphaModFix/>
          </a:blip>
          <a:stretch>
            <a:fillRect/>
          </a:stretch>
        </p:blipFill>
        <p:spPr>
          <a:xfrm>
            <a:off x="7397425" y="3600125"/>
            <a:ext cx="983500" cy="983500"/>
          </a:xfrm>
          <a:prstGeom prst="rect">
            <a:avLst/>
          </a:prstGeom>
          <a:noFill/>
          <a:ln>
            <a:noFill/>
          </a:ln>
        </p:spPr>
      </p:pic>
      <p:sp>
        <p:nvSpPr>
          <p:cNvPr id="521" name="Google Shape;521;p3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35"/>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Who Uses Jira?</a:t>
            </a:r>
            <a:endParaRPr sz="4000">
              <a:solidFill>
                <a:srgbClr val="419DD3"/>
              </a:solidFill>
              <a:latin typeface="Raleway Medium"/>
              <a:ea typeface="Raleway Medium"/>
              <a:cs typeface="Raleway Medium"/>
              <a:sym typeface="Raleway Medium"/>
            </a:endParaRPr>
          </a:p>
        </p:txBody>
      </p:sp>
      <p:grpSp>
        <p:nvGrpSpPr>
          <p:cNvPr id="527" name="Google Shape;527;p35"/>
          <p:cNvGrpSpPr/>
          <p:nvPr/>
        </p:nvGrpSpPr>
        <p:grpSpPr>
          <a:xfrm>
            <a:off x="405143" y="1365937"/>
            <a:ext cx="3555208" cy="475037"/>
            <a:chOff x="6974992" y="1394136"/>
            <a:chExt cx="596882" cy="630608"/>
          </a:xfrm>
        </p:grpSpPr>
        <p:sp>
          <p:nvSpPr>
            <p:cNvPr id="528" name="Google Shape;528;p35"/>
            <p:cNvSpPr/>
            <p:nvPr/>
          </p:nvSpPr>
          <p:spPr>
            <a:xfrm>
              <a:off x="6982074" y="1434944"/>
              <a:ext cx="589800" cy="5898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29" name="Google Shape;529;p35"/>
            <p:cNvSpPr/>
            <p:nvPr/>
          </p:nvSpPr>
          <p:spPr>
            <a:xfrm>
              <a:off x="6974992" y="1394136"/>
              <a:ext cx="589800" cy="589800"/>
            </a:xfrm>
            <a:prstGeom prst="roundRect">
              <a:avLst>
                <a:gd fmla="val 16667" name="adj"/>
              </a:avLst>
            </a:prstGeom>
            <a:solidFill>
              <a:srgbClr val="1155C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530" name="Google Shape;530;p35"/>
          <p:cNvSpPr txBox="1"/>
          <p:nvPr/>
        </p:nvSpPr>
        <p:spPr>
          <a:xfrm>
            <a:off x="447601" y="1331588"/>
            <a:ext cx="3471000" cy="523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434343"/>
              </a:buClr>
              <a:buSzPts val="3600"/>
              <a:buFont typeface="Staatliches"/>
              <a:buNone/>
            </a:pPr>
            <a:r>
              <a:rPr b="1" lang="tr-TR" sz="2400">
                <a:solidFill>
                  <a:srgbClr val="FFFFFF"/>
                </a:solidFill>
                <a:latin typeface="Staatliches"/>
                <a:ea typeface="Staatliches"/>
                <a:cs typeface="Staatliches"/>
                <a:sym typeface="Staatliches"/>
              </a:rPr>
              <a:t>retail</a:t>
            </a:r>
            <a:endParaRPr b="1" i="0" sz="2400" u="none" cap="none" strike="noStrike">
              <a:solidFill>
                <a:srgbClr val="FFFFFF"/>
              </a:solidFill>
              <a:latin typeface="Staatliches"/>
              <a:ea typeface="Staatliches"/>
              <a:cs typeface="Staatliches"/>
              <a:sym typeface="Staatliches"/>
            </a:endParaRPr>
          </a:p>
        </p:txBody>
      </p:sp>
      <p:grpSp>
        <p:nvGrpSpPr>
          <p:cNvPr id="531" name="Google Shape;531;p35"/>
          <p:cNvGrpSpPr/>
          <p:nvPr/>
        </p:nvGrpSpPr>
        <p:grpSpPr>
          <a:xfrm>
            <a:off x="405137" y="777628"/>
            <a:ext cx="3555208" cy="475037"/>
            <a:chOff x="6974992" y="1394136"/>
            <a:chExt cx="596882" cy="630608"/>
          </a:xfrm>
        </p:grpSpPr>
        <p:sp>
          <p:nvSpPr>
            <p:cNvPr id="532" name="Google Shape;532;p35"/>
            <p:cNvSpPr/>
            <p:nvPr/>
          </p:nvSpPr>
          <p:spPr>
            <a:xfrm>
              <a:off x="6982074" y="1434944"/>
              <a:ext cx="589800" cy="5898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33" name="Google Shape;533;p35"/>
            <p:cNvSpPr/>
            <p:nvPr/>
          </p:nvSpPr>
          <p:spPr>
            <a:xfrm>
              <a:off x="6974992" y="1394136"/>
              <a:ext cx="589800" cy="589800"/>
            </a:xfrm>
            <a:prstGeom prst="roundRect">
              <a:avLst>
                <a:gd fmla="val 16667" name="adj"/>
              </a:avLst>
            </a:prstGeom>
            <a:solidFill>
              <a:srgbClr val="1155C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434343"/>
                </a:buClr>
                <a:buSzPts val="3600"/>
                <a:buFont typeface="Staatliches"/>
                <a:buNone/>
              </a:pPr>
              <a:r>
                <a:rPr b="1" lang="tr-TR" sz="2400">
                  <a:solidFill>
                    <a:schemeClr val="lt1"/>
                  </a:solidFill>
                  <a:latin typeface="Staatliches"/>
                  <a:ea typeface="Staatliches"/>
                  <a:cs typeface="Staatliches"/>
                  <a:sym typeface="Staatliches"/>
                </a:rPr>
                <a:t>financial services</a:t>
              </a:r>
              <a:endParaRPr sz="1800">
                <a:solidFill>
                  <a:srgbClr val="FFFFFF"/>
                </a:solidFill>
              </a:endParaRPr>
            </a:p>
          </p:txBody>
        </p:sp>
      </p:grpSp>
      <p:grpSp>
        <p:nvGrpSpPr>
          <p:cNvPr id="534" name="Google Shape;534;p35"/>
          <p:cNvGrpSpPr/>
          <p:nvPr/>
        </p:nvGrpSpPr>
        <p:grpSpPr>
          <a:xfrm>
            <a:off x="405130" y="1954246"/>
            <a:ext cx="3555208" cy="475037"/>
            <a:chOff x="6974992" y="1394136"/>
            <a:chExt cx="596882" cy="630608"/>
          </a:xfrm>
        </p:grpSpPr>
        <p:sp>
          <p:nvSpPr>
            <p:cNvPr id="535" name="Google Shape;535;p35"/>
            <p:cNvSpPr/>
            <p:nvPr/>
          </p:nvSpPr>
          <p:spPr>
            <a:xfrm>
              <a:off x="6982074" y="1434944"/>
              <a:ext cx="589800" cy="5898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36" name="Google Shape;536;p35"/>
            <p:cNvSpPr/>
            <p:nvPr/>
          </p:nvSpPr>
          <p:spPr>
            <a:xfrm>
              <a:off x="6974992" y="1394136"/>
              <a:ext cx="589800" cy="589800"/>
            </a:xfrm>
            <a:prstGeom prst="roundRect">
              <a:avLst>
                <a:gd fmla="val 16667" name="adj"/>
              </a:avLst>
            </a:prstGeom>
            <a:solidFill>
              <a:srgbClr val="1155C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537" name="Google Shape;537;p35"/>
          <p:cNvSpPr txBox="1"/>
          <p:nvPr/>
        </p:nvSpPr>
        <p:spPr>
          <a:xfrm>
            <a:off x="447589" y="1919897"/>
            <a:ext cx="3471000" cy="523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434343"/>
              </a:buClr>
              <a:buSzPts val="3600"/>
              <a:buFont typeface="Staatliches"/>
              <a:buNone/>
            </a:pPr>
            <a:r>
              <a:rPr b="1" lang="tr-TR" sz="2400">
                <a:solidFill>
                  <a:srgbClr val="FFFFFF"/>
                </a:solidFill>
                <a:latin typeface="Staatliches"/>
                <a:ea typeface="Staatliches"/>
                <a:cs typeface="Staatliches"/>
                <a:sym typeface="Staatliches"/>
              </a:rPr>
              <a:t>software</a:t>
            </a:r>
            <a:endParaRPr b="1" i="0" sz="2400" u="none" cap="none" strike="noStrike">
              <a:solidFill>
                <a:srgbClr val="FFFFFF"/>
              </a:solidFill>
              <a:latin typeface="Staatliches"/>
              <a:ea typeface="Staatliches"/>
              <a:cs typeface="Staatliches"/>
              <a:sym typeface="Staatliches"/>
            </a:endParaRPr>
          </a:p>
        </p:txBody>
      </p:sp>
      <p:grpSp>
        <p:nvGrpSpPr>
          <p:cNvPr id="538" name="Google Shape;538;p35"/>
          <p:cNvGrpSpPr/>
          <p:nvPr/>
        </p:nvGrpSpPr>
        <p:grpSpPr>
          <a:xfrm>
            <a:off x="405137" y="2542555"/>
            <a:ext cx="3555208" cy="475037"/>
            <a:chOff x="6974992" y="1394136"/>
            <a:chExt cx="596882" cy="630608"/>
          </a:xfrm>
        </p:grpSpPr>
        <p:sp>
          <p:nvSpPr>
            <p:cNvPr id="539" name="Google Shape;539;p35"/>
            <p:cNvSpPr/>
            <p:nvPr/>
          </p:nvSpPr>
          <p:spPr>
            <a:xfrm>
              <a:off x="6982074" y="1434944"/>
              <a:ext cx="589800" cy="5898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40" name="Google Shape;540;p35"/>
            <p:cNvSpPr/>
            <p:nvPr/>
          </p:nvSpPr>
          <p:spPr>
            <a:xfrm>
              <a:off x="6974992" y="1394136"/>
              <a:ext cx="589800" cy="589800"/>
            </a:xfrm>
            <a:prstGeom prst="roundRect">
              <a:avLst>
                <a:gd fmla="val 16667" name="adj"/>
              </a:avLst>
            </a:prstGeom>
            <a:solidFill>
              <a:srgbClr val="1155C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541" name="Google Shape;541;p35"/>
          <p:cNvSpPr txBox="1"/>
          <p:nvPr/>
        </p:nvSpPr>
        <p:spPr>
          <a:xfrm>
            <a:off x="447595" y="2508206"/>
            <a:ext cx="3471000" cy="523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434343"/>
              </a:buClr>
              <a:buSzPts val="3600"/>
              <a:buFont typeface="Staatliches"/>
              <a:buNone/>
            </a:pPr>
            <a:r>
              <a:rPr b="1" lang="tr-TR" sz="2400">
                <a:solidFill>
                  <a:srgbClr val="FFFFFF"/>
                </a:solidFill>
                <a:latin typeface="Staatliches"/>
                <a:ea typeface="Staatliches"/>
                <a:cs typeface="Staatliches"/>
                <a:sym typeface="Staatliches"/>
              </a:rPr>
              <a:t>high-tech</a:t>
            </a:r>
            <a:endParaRPr b="1" i="0" sz="2400" u="none" cap="none" strike="noStrike">
              <a:solidFill>
                <a:srgbClr val="FFFFFF"/>
              </a:solidFill>
              <a:latin typeface="Staatliches"/>
              <a:ea typeface="Staatliches"/>
              <a:cs typeface="Staatliches"/>
              <a:sym typeface="Staatliches"/>
            </a:endParaRPr>
          </a:p>
        </p:txBody>
      </p:sp>
      <p:grpSp>
        <p:nvGrpSpPr>
          <p:cNvPr id="542" name="Google Shape;542;p35"/>
          <p:cNvGrpSpPr/>
          <p:nvPr/>
        </p:nvGrpSpPr>
        <p:grpSpPr>
          <a:xfrm>
            <a:off x="405137" y="3117029"/>
            <a:ext cx="3555208" cy="475037"/>
            <a:chOff x="6974992" y="1394136"/>
            <a:chExt cx="596882" cy="630608"/>
          </a:xfrm>
        </p:grpSpPr>
        <p:sp>
          <p:nvSpPr>
            <p:cNvPr id="543" name="Google Shape;543;p35"/>
            <p:cNvSpPr/>
            <p:nvPr/>
          </p:nvSpPr>
          <p:spPr>
            <a:xfrm>
              <a:off x="6982074" y="1434944"/>
              <a:ext cx="589800" cy="5898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44" name="Google Shape;544;p35"/>
            <p:cNvSpPr/>
            <p:nvPr/>
          </p:nvSpPr>
          <p:spPr>
            <a:xfrm>
              <a:off x="6974992" y="1394136"/>
              <a:ext cx="589800" cy="589800"/>
            </a:xfrm>
            <a:prstGeom prst="roundRect">
              <a:avLst>
                <a:gd fmla="val 16667" name="adj"/>
              </a:avLst>
            </a:prstGeom>
            <a:solidFill>
              <a:srgbClr val="1155C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545" name="Google Shape;545;p35"/>
          <p:cNvSpPr txBox="1"/>
          <p:nvPr/>
        </p:nvSpPr>
        <p:spPr>
          <a:xfrm>
            <a:off x="447595" y="3082680"/>
            <a:ext cx="3471000" cy="523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434343"/>
              </a:buClr>
              <a:buSzPts val="3600"/>
              <a:buFont typeface="Staatliches"/>
              <a:buNone/>
            </a:pPr>
            <a:r>
              <a:rPr b="1" lang="tr-TR" sz="2400">
                <a:solidFill>
                  <a:srgbClr val="FFFFFF"/>
                </a:solidFill>
                <a:latin typeface="Staatliches"/>
                <a:ea typeface="Staatliches"/>
                <a:cs typeface="Staatliches"/>
                <a:sym typeface="Staatliches"/>
              </a:rPr>
              <a:t>automotive</a:t>
            </a:r>
            <a:endParaRPr b="1" i="0" sz="2400" u="none" cap="none" strike="noStrike">
              <a:solidFill>
                <a:srgbClr val="FFFFFF"/>
              </a:solidFill>
              <a:latin typeface="Staatliches"/>
              <a:ea typeface="Staatliches"/>
              <a:cs typeface="Staatliches"/>
              <a:sym typeface="Staatliches"/>
            </a:endParaRPr>
          </a:p>
        </p:txBody>
      </p:sp>
      <p:grpSp>
        <p:nvGrpSpPr>
          <p:cNvPr id="546" name="Google Shape;546;p35"/>
          <p:cNvGrpSpPr/>
          <p:nvPr/>
        </p:nvGrpSpPr>
        <p:grpSpPr>
          <a:xfrm>
            <a:off x="405124" y="3705338"/>
            <a:ext cx="3555208" cy="475037"/>
            <a:chOff x="6974992" y="1394136"/>
            <a:chExt cx="596882" cy="630608"/>
          </a:xfrm>
        </p:grpSpPr>
        <p:sp>
          <p:nvSpPr>
            <p:cNvPr id="547" name="Google Shape;547;p35"/>
            <p:cNvSpPr/>
            <p:nvPr/>
          </p:nvSpPr>
          <p:spPr>
            <a:xfrm>
              <a:off x="6982074" y="1434944"/>
              <a:ext cx="589800" cy="5898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48" name="Google Shape;548;p35"/>
            <p:cNvSpPr/>
            <p:nvPr/>
          </p:nvSpPr>
          <p:spPr>
            <a:xfrm>
              <a:off x="6974992" y="1394136"/>
              <a:ext cx="589800" cy="589800"/>
            </a:xfrm>
            <a:prstGeom prst="roundRect">
              <a:avLst>
                <a:gd fmla="val 16667" name="adj"/>
              </a:avLst>
            </a:prstGeom>
            <a:solidFill>
              <a:srgbClr val="1155C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549" name="Google Shape;549;p35"/>
          <p:cNvSpPr txBox="1"/>
          <p:nvPr/>
        </p:nvSpPr>
        <p:spPr>
          <a:xfrm>
            <a:off x="447583" y="3670989"/>
            <a:ext cx="3471000" cy="523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434343"/>
              </a:buClr>
              <a:buSzPts val="3600"/>
              <a:buFont typeface="Staatliches"/>
              <a:buNone/>
            </a:pPr>
            <a:r>
              <a:rPr b="1" lang="tr-TR" sz="2400">
                <a:solidFill>
                  <a:srgbClr val="FFFFFF"/>
                </a:solidFill>
                <a:latin typeface="Staatliches"/>
                <a:ea typeface="Staatliches"/>
                <a:cs typeface="Staatliches"/>
                <a:sym typeface="Staatliches"/>
              </a:rPr>
              <a:t>government</a:t>
            </a:r>
            <a:endParaRPr b="1" i="0" sz="2400" u="none" cap="none" strike="noStrike">
              <a:solidFill>
                <a:srgbClr val="FFFFFF"/>
              </a:solidFill>
              <a:latin typeface="Staatliches"/>
              <a:ea typeface="Staatliches"/>
              <a:cs typeface="Staatliches"/>
              <a:sym typeface="Staatliches"/>
            </a:endParaRPr>
          </a:p>
        </p:txBody>
      </p:sp>
      <p:grpSp>
        <p:nvGrpSpPr>
          <p:cNvPr id="550" name="Google Shape;550;p35"/>
          <p:cNvGrpSpPr/>
          <p:nvPr/>
        </p:nvGrpSpPr>
        <p:grpSpPr>
          <a:xfrm>
            <a:off x="405130" y="4293647"/>
            <a:ext cx="3555208" cy="475037"/>
            <a:chOff x="6974992" y="1394136"/>
            <a:chExt cx="596882" cy="630608"/>
          </a:xfrm>
        </p:grpSpPr>
        <p:sp>
          <p:nvSpPr>
            <p:cNvPr id="551" name="Google Shape;551;p35"/>
            <p:cNvSpPr/>
            <p:nvPr/>
          </p:nvSpPr>
          <p:spPr>
            <a:xfrm>
              <a:off x="6982074" y="1434944"/>
              <a:ext cx="589800" cy="5898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52" name="Google Shape;552;p35"/>
            <p:cNvSpPr/>
            <p:nvPr/>
          </p:nvSpPr>
          <p:spPr>
            <a:xfrm>
              <a:off x="6974992" y="1394136"/>
              <a:ext cx="589800" cy="589800"/>
            </a:xfrm>
            <a:prstGeom prst="roundRect">
              <a:avLst>
                <a:gd fmla="val 16667" name="adj"/>
              </a:avLst>
            </a:prstGeom>
            <a:solidFill>
              <a:srgbClr val="1155C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553" name="Google Shape;553;p35"/>
          <p:cNvSpPr txBox="1"/>
          <p:nvPr/>
        </p:nvSpPr>
        <p:spPr>
          <a:xfrm>
            <a:off x="447589" y="4259298"/>
            <a:ext cx="3471000" cy="523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434343"/>
              </a:buClr>
              <a:buSzPts val="3600"/>
              <a:buFont typeface="Staatliches"/>
              <a:buNone/>
            </a:pPr>
            <a:r>
              <a:rPr b="1" lang="tr-TR" sz="2200">
                <a:solidFill>
                  <a:srgbClr val="FFFFFF"/>
                </a:solidFill>
                <a:latin typeface="Staatliches"/>
                <a:ea typeface="Staatliches"/>
                <a:cs typeface="Staatliches"/>
                <a:sym typeface="Staatliches"/>
              </a:rPr>
              <a:t>non-profit organizations</a:t>
            </a:r>
            <a:endParaRPr b="1" i="0" sz="2200" u="none" cap="none" strike="noStrike">
              <a:solidFill>
                <a:srgbClr val="FFFFFF"/>
              </a:solidFill>
              <a:latin typeface="Staatliches"/>
              <a:ea typeface="Staatliches"/>
              <a:cs typeface="Staatliches"/>
              <a:sym typeface="Staatliches"/>
            </a:endParaRPr>
          </a:p>
        </p:txBody>
      </p:sp>
      <p:pic>
        <p:nvPicPr>
          <p:cNvPr id="554" name="Google Shape;554;p35"/>
          <p:cNvPicPr preferRelativeResize="0"/>
          <p:nvPr/>
        </p:nvPicPr>
        <p:blipFill>
          <a:blip r:embed="rId3">
            <a:alphaModFix/>
          </a:blip>
          <a:stretch>
            <a:fillRect/>
          </a:stretch>
        </p:blipFill>
        <p:spPr>
          <a:xfrm>
            <a:off x="4253264" y="2142838"/>
            <a:ext cx="2442294" cy="503622"/>
          </a:xfrm>
          <a:prstGeom prst="rect">
            <a:avLst/>
          </a:prstGeom>
          <a:noFill/>
          <a:ln>
            <a:noFill/>
          </a:ln>
        </p:spPr>
      </p:pic>
      <p:pic>
        <p:nvPicPr>
          <p:cNvPr id="555" name="Google Shape;555;p35"/>
          <p:cNvPicPr preferRelativeResize="0"/>
          <p:nvPr/>
        </p:nvPicPr>
        <p:blipFill>
          <a:blip r:embed="rId4">
            <a:alphaModFix/>
          </a:blip>
          <a:stretch>
            <a:fillRect/>
          </a:stretch>
        </p:blipFill>
        <p:spPr>
          <a:xfrm>
            <a:off x="6820300" y="857800"/>
            <a:ext cx="2149375" cy="878425"/>
          </a:xfrm>
          <a:prstGeom prst="rect">
            <a:avLst/>
          </a:prstGeom>
          <a:noFill/>
          <a:ln>
            <a:noFill/>
          </a:ln>
        </p:spPr>
      </p:pic>
      <p:pic>
        <p:nvPicPr>
          <p:cNvPr id="556" name="Google Shape;556;p35"/>
          <p:cNvPicPr preferRelativeResize="0"/>
          <p:nvPr/>
        </p:nvPicPr>
        <p:blipFill>
          <a:blip r:embed="rId5">
            <a:alphaModFix/>
          </a:blip>
          <a:stretch>
            <a:fillRect/>
          </a:stretch>
        </p:blipFill>
        <p:spPr>
          <a:xfrm>
            <a:off x="4253275" y="3811475"/>
            <a:ext cx="1756852" cy="878426"/>
          </a:xfrm>
          <a:prstGeom prst="rect">
            <a:avLst/>
          </a:prstGeom>
          <a:noFill/>
          <a:ln>
            <a:noFill/>
          </a:ln>
        </p:spPr>
      </p:pic>
      <p:pic>
        <p:nvPicPr>
          <p:cNvPr id="557" name="Google Shape;557;p35"/>
          <p:cNvPicPr preferRelativeResize="0"/>
          <p:nvPr/>
        </p:nvPicPr>
        <p:blipFill>
          <a:blip r:embed="rId6">
            <a:alphaModFix/>
          </a:blip>
          <a:stretch>
            <a:fillRect/>
          </a:stretch>
        </p:blipFill>
        <p:spPr>
          <a:xfrm>
            <a:off x="6988475" y="2083613"/>
            <a:ext cx="1981200" cy="695325"/>
          </a:xfrm>
          <a:prstGeom prst="rect">
            <a:avLst/>
          </a:prstGeom>
          <a:noFill/>
          <a:ln>
            <a:noFill/>
          </a:ln>
        </p:spPr>
      </p:pic>
      <p:pic>
        <p:nvPicPr>
          <p:cNvPr id="558" name="Google Shape;558;p35"/>
          <p:cNvPicPr preferRelativeResize="0"/>
          <p:nvPr/>
        </p:nvPicPr>
        <p:blipFill>
          <a:blip r:embed="rId7">
            <a:alphaModFix/>
          </a:blip>
          <a:stretch>
            <a:fillRect/>
          </a:stretch>
        </p:blipFill>
        <p:spPr>
          <a:xfrm>
            <a:off x="6444150" y="3989088"/>
            <a:ext cx="2398000" cy="523200"/>
          </a:xfrm>
          <a:prstGeom prst="rect">
            <a:avLst/>
          </a:prstGeom>
          <a:noFill/>
          <a:ln>
            <a:noFill/>
          </a:ln>
        </p:spPr>
      </p:pic>
      <p:pic>
        <p:nvPicPr>
          <p:cNvPr id="559" name="Google Shape;559;p35"/>
          <p:cNvPicPr preferRelativeResize="0"/>
          <p:nvPr/>
        </p:nvPicPr>
        <p:blipFill>
          <a:blip r:embed="rId8">
            <a:alphaModFix/>
          </a:blip>
          <a:stretch>
            <a:fillRect/>
          </a:stretch>
        </p:blipFill>
        <p:spPr>
          <a:xfrm>
            <a:off x="4294762" y="676193"/>
            <a:ext cx="2149375" cy="1060032"/>
          </a:xfrm>
          <a:prstGeom prst="rect">
            <a:avLst/>
          </a:prstGeom>
          <a:noFill/>
          <a:ln>
            <a:noFill/>
          </a:ln>
        </p:spPr>
      </p:pic>
      <p:pic>
        <p:nvPicPr>
          <p:cNvPr id="560" name="Google Shape;560;p35"/>
          <p:cNvPicPr preferRelativeResize="0"/>
          <p:nvPr/>
        </p:nvPicPr>
        <p:blipFill>
          <a:blip r:embed="rId9">
            <a:alphaModFix/>
          </a:blip>
          <a:stretch>
            <a:fillRect/>
          </a:stretch>
        </p:blipFill>
        <p:spPr>
          <a:xfrm>
            <a:off x="4294750" y="3138900"/>
            <a:ext cx="2667150" cy="431300"/>
          </a:xfrm>
          <a:prstGeom prst="rect">
            <a:avLst/>
          </a:prstGeom>
          <a:noFill/>
          <a:ln>
            <a:noFill/>
          </a:ln>
        </p:spPr>
      </p:pic>
      <p:pic>
        <p:nvPicPr>
          <p:cNvPr id="561" name="Google Shape;561;p35"/>
          <p:cNvPicPr preferRelativeResize="0"/>
          <p:nvPr/>
        </p:nvPicPr>
        <p:blipFill>
          <a:blip r:embed="rId10">
            <a:alphaModFix/>
          </a:blip>
          <a:stretch>
            <a:fillRect/>
          </a:stretch>
        </p:blipFill>
        <p:spPr>
          <a:xfrm>
            <a:off x="7162800" y="3015727"/>
            <a:ext cx="1981200" cy="657097"/>
          </a:xfrm>
          <a:prstGeom prst="rect">
            <a:avLst/>
          </a:prstGeom>
          <a:noFill/>
          <a:ln>
            <a:noFill/>
          </a:ln>
        </p:spPr>
      </p:pic>
      <p:sp>
        <p:nvSpPr>
          <p:cNvPr id="562" name="Google Shape;562;p3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3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568" name="Google Shape;568;p36"/>
          <p:cNvSpPr txBox="1"/>
          <p:nvPr>
            <p:ph type="title"/>
          </p:nvPr>
        </p:nvSpPr>
        <p:spPr>
          <a:xfrm>
            <a:off x="431800" y="173800"/>
            <a:ext cx="81114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JIRA Customer Story</a:t>
            </a:r>
            <a:endParaRPr sz="4000">
              <a:solidFill>
                <a:srgbClr val="419DD3"/>
              </a:solidFill>
              <a:latin typeface="Raleway Medium"/>
              <a:ea typeface="Raleway Medium"/>
              <a:cs typeface="Raleway Medium"/>
              <a:sym typeface="Raleway Medium"/>
            </a:endParaRPr>
          </a:p>
        </p:txBody>
      </p:sp>
      <p:pic>
        <p:nvPicPr>
          <p:cNvPr descr="Autodesk employs over 2,000 software engineers, plus product and project managers who rely on JIRA to plan, collaborate, and ship great products. Check out Confluence (http://www.atlassian.com/confluence) and JIRA Software (https://www.atlassian.com/software/jira)&#10;Read this story (https://www.atlassian.com/customers/autodesk) and others (https://www.atlassian.com/customers)." id="569" name="Google Shape;569;p36" title="Autodesk standardizes on JIRA across engineering teams | JIRA Software Customer Story">
            <a:hlinkClick r:id="rId3"/>
          </p:cNvPr>
          <p:cNvPicPr preferRelativeResize="0"/>
          <p:nvPr/>
        </p:nvPicPr>
        <p:blipFill>
          <a:blip r:embed="rId4">
            <a:alphaModFix/>
          </a:blip>
          <a:stretch>
            <a:fillRect/>
          </a:stretch>
        </p:blipFill>
        <p:spPr>
          <a:xfrm>
            <a:off x="1714500" y="662025"/>
            <a:ext cx="5715000" cy="4286250"/>
          </a:xfrm>
          <a:prstGeom prst="rect">
            <a:avLst/>
          </a:prstGeom>
          <a:noFill/>
          <a:ln>
            <a:noFill/>
          </a:ln>
        </p:spPr>
      </p:pic>
      <p:pic>
        <p:nvPicPr>
          <p:cNvPr id="570" name="Google Shape;570;p36"/>
          <p:cNvPicPr preferRelativeResize="0"/>
          <p:nvPr/>
        </p:nvPicPr>
        <p:blipFill>
          <a:blip r:embed="rId5">
            <a:alphaModFix/>
          </a:blip>
          <a:stretch>
            <a:fillRect/>
          </a:stretch>
        </p:blipFill>
        <p:spPr>
          <a:xfrm>
            <a:off x="5468275" y="0"/>
            <a:ext cx="1556275" cy="767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EABCD"/>
        </a:solidFill>
      </p:bgPr>
    </p:bg>
    <p:spTree>
      <p:nvGrpSpPr>
        <p:cNvPr id="574" name="Shape 574"/>
        <p:cNvGrpSpPr/>
        <p:nvPr/>
      </p:nvGrpSpPr>
      <p:grpSpPr>
        <a:xfrm>
          <a:off x="0" y="0"/>
          <a:ext cx="0" cy="0"/>
          <a:chOff x="0" y="0"/>
          <a:chExt cx="0" cy="0"/>
        </a:xfrm>
      </p:grpSpPr>
      <p:sp>
        <p:nvSpPr>
          <p:cNvPr id="575" name="Google Shape;575;p37"/>
          <p:cNvSpPr/>
          <p:nvPr/>
        </p:nvSpPr>
        <p:spPr>
          <a:xfrm>
            <a:off x="220050" y="255025"/>
            <a:ext cx="8703900" cy="447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7"/>
          <p:cNvSpPr txBox="1"/>
          <p:nvPr/>
        </p:nvSpPr>
        <p:spPr>
          <a:xfrm>
            <a:off x="664725" y="2056150"/>
            <a:ext cx="5401800" cy="172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tr-TR" sz="3100">
                <a:solidFill>
                  <a:srgbClr val="4A86E8"/>
                </a:solidFill>
                <a:latin typeface="Proxima Nova Semibold"/>
                <a:ea typeface="Proxima Nova Semibold"/>
                <a:cs typeface="Proxima Nova Semibold"/>
                <a:sym typeface="Proxima Nova Semibold"/>
              </a:rPr>
              <a:t>Jira is only used by software </a:t>
            </a:r>
            <a:r>
              <a:rPr lang="tr-TR" sz="3100">
                <a:solidFill>
                  <a:srgbClr val="4A86E8"/>
                </a:solidFill>
                <a:latin typeface="Proxima Nova Semibold"/>
                <a:ea typeface="Proxima Nova Semibold"/>
                <a:cs typeface="Proxima Nova Semibold"/>
                <a:sym typeface="Proxima Nova Semibold"/>
              </a:rPr>
              <a:t>development</a:t>
            </a:r>
            <a:r>
              <a:rPr lang="tr-TR" sz="3100">
                <a:solidFill>
                  <a:srgbClr val="4A86E8"/>
                </a:solidFill>
                <a:latin typeface="Proxima Nova Semibold"/>
                <a:ea typeface="Proxima Nova Semibold"/>
                <a:cs typeface="Proxima Nova Semibold"/>
                <a:sym typeface="Proxima Nova Semibold"/>
              </a:rPr>
              <a:t> teams.</a:t>
            </a:r>
            <a:endParaRPr sz="3100">
              <a:solidFill>
                <a:srgbClr val="4A86E8"/>
              </a:solidFill>
              <a:latin typeface="Proxima Nova Semibold"/>
              <a:ea typeface="Proxima Nova Semibold"/>
              <a:cs typeface="Proxima Nova Semibold"/>
              <a:sym typeface="Proxima Nova Semibold"/>
            </a:endParaRPr>
          </a:p>
        </p:txBody>
      </p:sp>
      <p:pic>
        <p:nvPicPr>
          <p:cNvPr id="577" name="Google Shape;577;p37"/>
          <p:cNvPicPr preferRelativeResize="0"/>
          <p:nvPr/>
        </p:nvPicPr>
        <p:blipFill>
          <a:blip r:embed="rId3">
            <a:alphaModFix/>
          </a:blip>
          <a:stretch>
            <a:fillRect/>
          </a:stretch>
        </p:blipFill>
        <p:spPr>
          <a:xfrm>
            <a:off x="5681975" y="1488438"/>
            <a:ext cx="3241975" cy="3241975"/>
          </a:xfrm>
          <a:prstGeom prst="rect">
            <a:avLst/>
          </a:prstGeom>
          <a:noFill/>
          <a:ln>
            <a:noFill/>
          </a:ln>
        </p:spPr>
      </p:pic>
      <p:pic>
        <p:nvPicPr>
          <p:cNvPr id="578" name="Google Shape;578;p37"/>
          <p:cNvPicPr preferRelativeResize="0"/>
          <p:nvPr/>
        </p:nvPicPr>
        <p:blipFill>
          <a:blip r:embed="rId4">
            <a:alphaModFix/>
          </a:blip>
          <a:stretch>
            <a:fillRect/>
          </a:stretch>
        </p:blipFill>
        <p:spPr>
          <a:xfrm>
            <a:off x="2264000" y="918100"/>
            <a:ext cx="1363800" cy="1363800"/>
          </a:xfrm>
          <a:prstGeom prst="rect">
            <a:avLst/>
          </a:prstGeom>
          <a:noFill/>
          <a:ln>
            <a:noFill/>
          </a:ln>
        </p:spPr>
      </p:pic>
      <p:pic>
        <p:nvPicPr>
          <p:cNvPr id="579" name="Google Shape;579;p37">
            <a:hlinkClick r:id="rId5"/>
          </p:cNvPr>
          <p:cNvPicPr preferRelativeResize="0"/>
          <p:nvPr/>
        </p:nvPicPr>
        <p:blipFill>
          <a:blip r:embed="rId6">
            <a:alphaModFix/>
          </a:blip>
          <a:stretch>
            <a:fillRect/>
          </a:stretch>
        </p:blipFill>
        <p:spPr>
          <a:xfrm>
            <a:off x="0" y="4429125"/>
            <a:ext cx="9144000" cy="714375"/>
          </a:xfrm>
          <a:prstGeom prst="rect">
            <a:avLst/>
          </a:prstGeom>
          <a:noFill/>
          <a:ln>
            <a:noFill/>
          </a:ln>
        </p:spPr>
      </p:pic>
      <p:sp>
        <p:nvSpPr>
          <p:cNvPr id="580" name="Google Shape;580;p37">
            <a:hlinkClick r:id="rId7"/>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EABCD"/>
        </a:solidFill>
      </p:bgPr>
    </p:bg>
    <p:spTree>
      <p:nvGrpSpPr>
        <p:cNvPr id="584" name="Shape 584"/>
        <p:cNvGrpSpPr/>
        <p:nvPr/>
      </p:nvGrpSpPr>
      <p:grpSpPr>
        <a:xfrm>
          <a:off x="0" y="0"/>
          <a:ext cx="0" cy="0"/>
          <a:chOff x="0" y="0"/>
          <a:chExt cx="0" cy="0"/>
        </a:xfrm>
      </p:grpSpPr>
      <p:pic>
        <p:nvPicPr>
          <p:cNvPr id="585" name="Google Shape;585;p38"/>
          <p:cNvPicPr preferRelativeResize="0"/>
          <p:nvPr/>
        </p:nvPicPr>
        <p:blipFill rotWithShape="1">
          <a:blip r:embed="rId3">
            <a:alphaModFix/>
          </a:blip>
          <a:srcRect b="0" l="19485" r="18080" t="0"/>
          <a:stretch/>
        </p:blipFill>
        <p:spPr>
          <a:xfrm>
            <a:off x="4359625" y="706300"/>
            <a:ext cx="4936776" cy="4447701"/>
          </a:xfrm>
          <a:prstGeom prst="rect">
            <a:avLst/>
          </a:prstGeom>
          <a:noFill/>
          <a:ln>
            <a:noFill/>
          </a:ln>
        </p:spPr>
      </p:pic>
      <p:sp>
        <p:nvSpPr>
          <p:cNvPr id="586" name="Google Shape;586;p38"/>
          <p:cNvSpPr txBox="1"/>
          <p:nvPr/>
        </p:nvSpPr>
        <p:spPr>
          <a:xfrm>
            <a:off x="652650" y="892825"/>
            <a:ext cx="4361100" cy="36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3600">
                <a:solidFill>
                  <a:srgbClr val="FFFFFF"/>
                </a:solidFill>
                <a:latin typeface="Proxima Nova Semibold"/>
                <a:ea typeface="Proxima Nova Semibold"/>
                <a:cs typeface="Proxima Nova Semibold"/>
                <a:sym typeface="Proxima Nova Semibold"/>
              </a:rPr>
              <a:t>Have you ever used Jira before?</a:t>
            </a:r>
            <a:endParaRPr sz="3600">
              <a:solidFill>
                <a:srgbClr val="FFFFFF"/>
              </a:solidFill>
              <a:latin typeface="Proxima Nova Semibold"/>
              <a:ea typeface="Proxima Nova Semibold"/>
              <a:cs typeface="Proxima Nova Semibold"/>
              <a:sym typeface="Proxima Nova Semibold"/>
            </a:endParaRPr>
          </a:p>
          <a:p>
            <a:pPr indent="0" lvl="0" marL="0" rtl="0" algn="l">
              <a:spcBef>
                <a:spcPts val="0"/>
              </a:spcBef>
              <a:spcAft>
                <a:spcPts val="0"/>
              </a:spcAft>
              <a:buNone/>
            </a:pPr>
            <a:r>
              <a:rPr lang="tr-TR" sz="3600">
                <a:solidFill>
                  <a:srgbClr val="FFFFFF"/>
                </a:solidFill>
                <a:latin typeface="Proxima Nova Semibold"/>
                <a:ea typeface="Proxima Nova Semibold"/>
                <a:cs typeface="Proxima Nova Semibold"/>
                <a:sym typeface="Proxima Nova Semibold"/>
              </a:rPr>
              <a:t>Has your company used Jira products?</a:t>
            </a:r>
            <a:endParaRPr sz="3600">
              <a:solidFill>
                <a:srgbClr val="FFFFFF"/>
              </a:solidFill>
              <a:latin typeface="Proxima Nova Semibold"/>
              <a:ea typeface="Proxima Nova Semibold"/>
              <a:cs typeface="Proxima Nova Semibold"/>
              <a:sym typeface="Proxima Nova Semibold"/>
            </a:endParaRPr>
          </a:p>
        </p:txBody>
      </p:sp>
      <p:pic>
        <p:nvPicPr>
          <p:cNvPr id="587" name="Google Shape;587;p38">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588" name="Google Shape;588;p38">
            <a:hlinkClick r:id="rId6"/>
          </p:cNvPr>
          <p:cNvSpPr/>
          <p:nvPr/>
        </p:nvSpPr>
        <p:spPr>
          <a:xfrm>
            <a:off x="-63500" y="-635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39"/>
          <p:cNvSpPr txBox="1"/>
          <p:nvPr>
            <p:ph type="ctrTitle"/>
          </p:nvPr>
        </p:nvSpPr>
        <p:spPr>
          <a:xfrm>
            <a:off x="1085850" y="2281800"/>
            <a:ext cx="4676700" cy="5799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Jira Products</a:t>
            </a:r>
            <a:endParaRPr sz="3600">
              <a:solidFill>
                <a:srgbClr val="741B47"/>
              </a:solidFill>
              <a:latin typeface="Raleway Medium"/>
              <a:ea typeface="Raleway Medium"/>
              <a:cs typeface="Raleway Medium"/>
              <a:sym typeface="Raleway Medium"/>
            </a:endParaRPr>
          </a:p>
        </p:txBody>
      </p:sp>
      <p:sp>
        <p:nvSpPr>
          <p:cNvPr id="594" name="Google Shape;594;p39"/>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tr-TR" sz="3600" u="none" cap="none" strike="noStrike">
                <a:solidFill>
                  <a:schemeClr val="lt1"/>
                </a:solidFill>
                <a:latin typeface="Raleway Medium"/>
                <a:ea typeface="Raleway Medium"/>
                <a:cs typeface="Raleway Medium"/>
                <a:sym typeface="Raleway Medium"/>
              </a:rPr>
              <a:t>2</a:t>
            </a:r>
            <a:endParaRPr b="0" i="0" sz="3600" u="none" cap="none" strike="noStrike">
              <a:solidFill>
                <a:schemeClr val="lt1"/>
              </a:solidFill>
              <a:latin typeface="Raleway Medium"/>
              <a:ea typeface="Raleway Medium"/>
              <a:cs typeface="Raleway Medium"/>
              <a:sym typeface="Raleway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4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600" name="Google Shape;600;p40"/>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Atlassian Products</a:t>
            </a:r>
            <a:endParaRPr sz="4000">
              <a:solidFill>
                <a:srgbClr val="419DD3"/>
              </a:solidFill>
              <a:latin typeface="Raleway Medium"/>
              <a:ea typeface="Raleway Medium"/>
              <a:cs typeface="Raleway Medium"/>
              <a:sym typeface="Raleway Medium"/>
            </a:endParaRPr>
          </a:p>
        </p:txBody>
      </p:sp>
      <p:sp>
        <p:nvSpPr>
          <p:cNvPr id="601" name="Google Shape;601;p40"/>
          <p:cNvSpPr/>
          <p:nvPr/>
        </p:nvSpPr>
        <p:spPr>
          <a:xfrm>
            <a:off x="261150" y="1061750"/>
            <a:ext cx="2639700" cy="542700"/>
          </a:xfrm>
          <a:prstGeom prst="rect">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tr-TR">
                <a:solidFill>
                  <a:srgbClr val="FFFFFF"/>
                </a:solidFill>
                <a:latin typeface="Montserrat SemiBold"/>
                <a:ea typeface="Montserrat SemiBold"/>
                <a:cs typeface="Montserrat SemiBold"/>
                <a:sym typeface="Montserrat SemiBold"/>
              </a:rPr>
              <a:t>PLAN, TRACK, &amp; SUPPORT</a:t>
            </a:r>
            <a:endParaRPr>
              <a:solidFill>
                <a:srgbClr val="FFFFFF"/>
              </a:solidFill>
              <a:latin typeface="Montserrat SemiBold"/>
              <a:ea typeface="Montserrat SemiBold"/>
              <a:cs typeface="Montserrat SemiBold"/>
              <a:sym typeface="Montserrat SemiBold"/>
            </a:endParaRPr>
          </a:p>
        </p:txBody>
      </p:sp>
      <p:sp>
        <p:nvSpPr>
          <p:cNvPr id="602" name="Google Shape;602;p40"/>
          <p:cNvSpPr/>
          <p:nvPr/>
        </p:nvSpPr>
        <p:spPr>
          <a:xfrm>
            <a:off x="3305700" y="1061750"/>
            <a:ext cx="2639700" cy="542700"/>
          </a:xfrm>
          <a:prstGeom prst="rect">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tr-TR">
                <a:solidFill>
                  <a:srgbClr val="FFFFFF"/>
                </a:solidFill>
                <a:latin typeface="Montserrat SemiBold"/>
                <a:ea typeface="Montserrat SemiBold"/>
                <a:cs typeface="Montserrat SemiBold"/>
                <a:sym typeface="Montserrat SemiBold"/>
              </a:rPr>
              <a:t>COLLABORATE</a:t>
            </a:r>
            <a:endParaRPr>
              <a:solidFill>
                <a:srgbClr val="FFFFFF"/>
              </a:solidFill>
              <a:latin typeface="Montserrat SemiBold"/>
              <a:ea typeface="Montserrat SemiBold"/>
              <a:cs typeface="Montserrat SemiBold"/>
              <a:sym typeface="Montserrat SemiBold"/>
            </a:endParaRPr>
          </a:p>
        </p:txBody>
      </p:sp>
      <p:sp>
        <p:nvSpPr>
          <p:cNvPr id="603" name="Google Shape;603;p40"/>
          <p:cNvSpPr/>
          <p:nvPr/>
        </p:nvSpPr>
        <p:spPr>
          <a:xfrm>
            <a:off x="6350250" y="1061750"/>
            <a:ext cx="2639700" cy="542700"/>
          </a:xfrm>
          <a:prstGeom prst="rect">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tr-TR">
                <a:solidFill>
                  <a:srgbClr val="FFFFFF"/>
                </a:solidFill>
                <a:latin typeface="Montserrat SemiBold"/>
                <a:ea typeface="Montserrat SemiBold"/>
                <a:cs typeface="Montserrat SemiBold"/>
                <a:sym typeface="Montserrat SemiBold"/>
              </a:rPr>
              <a:t>CODE, BUILD, &amp; SHIP</a:t>
            </a:r>
            <a:endParaRPr>
              <a:solidFill>
                <a:srgbClr val="FFFFFF"/>
              </a:solidFill>
              <a:latin typeface="Montserrat SemiBold"/>
              <a:ea typeface="Montserrat SemiBold"/>
              <a:cs typeface="Montserrat SemiBold"/>
              <a:sym typeface="Montserrat SemiBold"/>
            </a:endParaRPr>
          </a:p>
        </p:txBody>
      </p:sp>
      <p:sp>
        <p:nvSpPr>
          <p:cNvPr id="604" name="Google Shape;604;p40"/>
          <p:cNvSpPr/>
          <p:nvPr/>
        </p:nvSpPr>
        <p:spPr>
          <a:xfrm>
            <a:off x="3305700" y="2792563"/>
            <a:ext cx="2639700" cy="542700"/>
          </a:xfrm>
          <a:prstGeom prst="rect">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tr-TR">
                <a:solidFill>
                  <a:srgbClr val="FFFFFF"/>
                </a:solidFill>
                <a:latin typeface="Montserrat SemiBold"/>
                <a:ea typeface="Montserrat SemiBold"/>
                <a:cs typeface="Montserrat SemiBold"/>
                <a:sym typeface="Montserrat SemiBold"/>
              </a:rPr>
              <a:t>SECURITY &amp; IDENTITY</a:t>
            </a:r>
            <a:endParaRPr>
              <a:solidFill>
                <a:srgbClr val="FFFFFF"/>
              </a:solidFill>
              <a:latin typeface="Montserrat SemiBold"/>
              <a:ea typeface="Montserrat SemiBold"/>
              <a:cs typeface="Montserrat SemiBold"/>
              <a:sym typeface="Montserrat SemiBold"/>
            </a:endParaRPr>
          </a:p>
        </p:txBody>
      </p:sp>
      <p:pic>
        <p:nvPicPr>
          <p:cNvPr id="605" name="Google Shape;605;p40"/>
          <p:cNvPicPr preferRelativeResize="0"/>
          <p:nvPr/>
        </p:nvPicPr>
        <p:blipFill>
          <a:blip r:embed="rId3">
            <a:alphaModFix/>
          </a:blip>
          <a:stretch>
            <a:fillRect/>
          </a:stretch>
        </p:blipFill>
        <p:spPr>
          <a:xfrm>
            <a:off x="216800" y="1757138"/>
            <a:ext cx="2576009" cy="543338"/>
          </a:xfrm>
          <a:prstGeom prst="rect">
            <a:avLst/>
          </a:prstGeom>
          <a:noFill/>
          <a:ln>
            <a:noFill/>
          </a:ln>
        </p:spPr>
      </p:pic>
      <p:pic>
        <p:nvPicPr>
          <p:cNvPr id="606" name="Google Shape;606;p40"/>
          <p:cNvPicPr preferRelativeResize="0"/>
          <p:nvPr/>
        </p:nvPicPr>
        <p:blipFill>
          <a:blip r:embed="rId4">
            <a:alphaModFix/>
          </a:blip>
          <a:stretch>
            <a:fillRect/>
          </a:stretch>
        </p:blipFill>
        <p:spPr>
          <a:xfrm>
            <a:off x="216812" y="2199321"/>
            <a:ext cx="1859443" cy="444549"/>
          </a:xfrm>
          <a:prstGeom prst="rect">
            <a:avLst/>
          </a:prstGeom>
          <a:noFill/>
          <a:ln>
            <a:noFill/>
          </a:ln>
        </p:spPr>
      </p:pic>
      <p:pic>
        <p:nvPicPr>
          <p:cNvPr id="607" name="Google Shape;607;p40"/>
          <p:cNvPicPr preferRelativeResize="0"/>
          <p:nvPr/>
        </p:nvPicPr>
        <p:blipFill>
          <a:blip r:embed="rId5">
            <a:alphaModFix/>
          </a:blip>
          <a:stretch>
            <a:fillRect/>
          </a:stretch>
        </p:blipFill>
        <p:spPr>
          <a:xfrm>
            <a:off x="266699" y="2643880"/>
            <a:ext cx="1759668" cy="395155"/>
          </a:xfrm>
          <a:prstGeom prst="rect">
            <a:avLst/>
          </a:prstGeom>
          <a:noFill/>
          <a:ln>
            <a:noFill/>
          </a:ln>
        </p:spPr>
      </p:pic>
      <p:pic>
        <p:nvPicPr>
          <p:cNvPr id="608" name="Google Shape;608;p40"/>
          <p:cNvPicPr preferRelativeResize="0"/>
          <p:nvPr/>
        </p:nvPicPr>
        <p:blipFill rotWithShape="1">
          <a:blip r:embed="rId6">
            <a:alphaModFix/>
          </a:blip>
          <a:srcRect b="0" l="0" r="1787" t="0"/>
          <a:stretch/>
        </p:blipFill>
        <p:spPr>
          <a:xfrm>
            <a:off x="266700" y="3026250"/>
            <a:ext cx="2966425" cy="444550"/>
          </a:xfrm>
          <a:prstGeom prst="rect">
            <a:avLst/>
          </a:prstGeom>
          <a:noFill/>
          <a:ln>
            <a:noFill/>
          </a:ln>
        </p:spPr>
      </p:pic>
      <p:pic>
        <p:nvPicPr>
          <p:cNvPr id="609" name="Google Shape;609;p40"/>
          <p:cNvPicPr preferRelativeResize="0"/>
          <p:nvPr/>
        </p:nvPicPr>
        <p:blipFill>
          <a:blip r:embed="rId7">
            <a:alphaModFix/>
          </a:blip>
          <a:stretch>
            <a:fillRect/>
          </a:stretch>
        </p:blipFill>
        <p:spPr>
          <a:xfrm>
            <a:off x="266687" y="3434125"/>
            <a:ext cx="2181646" cy="451059"/>
          </a:xfrm>
          <a:prstGeom prst="rect">
            <a:avLst/>
          </a:prstGeom>
          <a:noFill/>
          <a:ln>
            <a:noFill/>
          </a:ln>
        </p:spPr>
      </p:pic>
      <p:pic>
        <p:nvPicPr>
          <p:cNvPr id="610" name="Google Shape;610;p40"/>
          <p:cNvPicPr preferRelativeResize="0"/>
          <p:nvPr/>
        </p:nvPicPr>
        <p:blipFill>
          <a:blip r:embed="rId8">
            <a:alphaModFix/>
          </a:blip>
          <a:stretch>
            <a:fillRect/>
          </a:stretch>
        </p:blipFill>
        <p:spPr>
          <a:xfrm>
            <a:off x="266699" y="3853156"/>
            <a:ext cx="1868513" cy="452781"/>
          </a:xfrm>
          <a:prstGeom prst="rect">
            <a:avLst/>
          </a:prstGeom>
          <a:noFill/>
          <a:ln>
            <a:noFill/>
          </a:ln>
        </p:spPr>
      </p:pic>
      <p:pic>
        <p:nvPicPr>
          <p:cNvPr id="611" name="Google Shape;611;p40"/>
          <p:cNvPicPr preferRelativeResize="0"/>
          <p:nvPr/>
        </p:nvPicPr>
        <p:blipFill>
          <a:blip r:embed="rId9">
            <a:alphaModFix/>
          </a:blip>
          <a:stretch>
            <a:fillRect/>
          </a:stretch>
        </p:blipFill>
        <p:spPr>
          <a:xfrm>
            <a:off x="3300225" y="1806546"/>
            <a:ext cx="2322036" cy="444549"/>
          </a:xfrm>
          <a:prstGeom prst="rect">
            <a:avLst/>
          </a:prstGeom>
          <a:noFill/>
          <a:ln>
            <a:noFill/>
          </a:ln>
        </p:spPr>
      </p:pic>
      <p:pic>
        <p:nvPicPr>
          <p:cNvPr id="612" name="Google Shape;612;p40"/>
          <p:cNvPicPr preferRelativeResize="0"/>
          <p:nvPr/>
        </p:nvPicPr>
        <p:blipFill>
          <a:blip r:embed="rId10">
            <a:alphaModFix/>
          </a:blip>
          <a:stretch>
            <a:fillRect/>
          </a:stretch>
        </p:blipFill>
        <p:spPr>
          <a:xfrm>
            <a:off x="3305688" y="2267751"/>
            <a:ext cx="1378709" cy="395155"/>
          </a:xfrm>
          <a:prstGeom prst="rect">
            <a:avLst/>
          </a:prstGeom>
          <a:noFill/>
          <a:ln>
            <a:noFill/>
          </a:ln>
        </p:spPr>
      </p:pic>
      <p:pic>
        <p:nvPicPr>
          <p:cNvPr id="613" name="Google Shape;613;p40"/>
          <p:cNvPicPr preferRelativeResize="0"/>
          <p:nvPr/>
        </p:nvPicPr>
        <p:blipFill>
          <a:blip r:embed="rId11">
            <a:alphaModFix/>
          </a:blip>
          <a:stretch>
            <a:fillRect/>
          </a:stretch>
        </p:blipFill>
        <p:spPr>
          <a:xfrm>
            <a:off x="3246750" y="3902541"/>
            <a:ext cx="3419561" cy="353993"/>
          </a:xfrm>
          <a:prstGeom prst="rect">
            <a:avLst/>
          </a:prstGeom>
          <a:noFill/>
          <a:ln>
            <a:noFill/>
          </a:ln>
        </p:spPr>
      </p:pic>
      <p:pic>
        <p:nvPicPr>
          <p:cNvPr id="614" name="Google Shape;614;p40"/>
          <p:cNvPicPr preferRelativeResize="0"/>
          <p:nvPr/>
        </p:nvPicPr>
        <p:blipFill>
          <a:blip r:embed="rId12">
            <a:alphaModFix/>
          </a:blip>
          <a:stretch>
            <a:fillRect/>
          </a:stretch>
        </p:blipFill>
        <p:spPr>
          <a:xfrm>
            <a:off x="3246738" y="3474422"/>
            <a:ext cx="1496625" cy="370458"/>
          </a:xfrm>
          <a:prstGeom prst="rect">
            <a:avLst/>
          </a:prstGeom>
          <a:noFill/>
          <a:ln>
            <a:noFill/>
          </a:ln>
        </p:spPr>
      </p:pic>
      <p:pic>
        <p:nvPicPr>
          <p:cNvPr id="615" name="Google Shape;615;p40"/>
          <p:cNvPicPr preferRelativeResize="0"/>
          <p:nvPr/>
        </p:nvPicPr>
        <p:blipFill>
          <a:blip r:embed="rId13">
            <a:alphaModFix/>
          </a:blip>
          <a:stretch>
            <a:fillRect/>
          </a:stretch>
        </p:blipFill>
        <p:spPr>
          <a:xfrm>
            <a:off x="6350250" y="1798308"/>
            <a:ext cx="2022711" cy="362225"/>
          </a:xfrm>
          <a:prstGeom prst="rect">
            <a:avLst/>
          </a:prstGeom>
          <a:noFill/>
          <a:ln>
            <a:noFill/>
          </a:ln>
        </p:spPr>
      </p:pic>
      <p:pic>
        <p:nvPicPr>
          <p:cNvPr id="616" name="Google Shape;616;p40"/>
          <p:cNvPicPr preferRelativeResize="0"/>
          <p:nvPr/>
        </p:nvPicPr>
        <p:blipFill>
          <a:blip r:embed="rId14">
            <a:alphaModFix/>
          </a:blip>
          <a:stretch>
            <a:fillRect/>
          </a:stretch>
        </p:blipFill>
        <p:spPr>
          <a:xfrm>
            <a:off x="6400949" y="2211684"/>
            <a:ext cx="2204120" cy="419852"/>
          </a:xfrm>
          <a:prstGeom prst="rect">
            <a:avLst/>
          </a:prstGeom>
          <a:noFill/>
          <a:ln>
            <a:noFill/>
          </a:ln>
        </p:spPr>
      </p:pic>
      <p:pic>
        <p:nvPicPr>
          <p:cNvPr id="617" name="Google Shape;617;p40"/>
          <p:cNvPicPr preferRelativeResize="0"/>
          <p:nvPr/>
        </p:nvPicPr>
        <p:blipFill>
          <a:blip r:embed="rId15">
            <a:alphaModFix/>
          </a:blip>
          <a:stretch>
            <a:fillRect/>
          </a:stretch>
        </p:blipFill>
        <p:spPr>
          <a:xfrm>
            <a:off x="6400962" y="2631529"/>
            <a:ext cx="1795950" cy="362225"/>
          </a:xfrm>
          <a:prstGeom prst="rect">
            <a:avLst/>
          </a:prstGeom>
          <a:noFill/>
          <a:ln>
            <a:noFill/>
          </a:ln>
        </p:spPr>
      </p:pic>
      <p:pic>
        <p:nvPicPr>
          <p:cNvPr id="618" name="Google Shape;618;p40"/>
          <p:cNvPicPr preferRelativeResize="0"/>
          <p:nvPr/>
        </p:nvPicPr>
        <p:blipFill>
          <a:blip r:embed="rId16">
            <a:alphaModFix/>
          </a:blip>
          <a:stretch>
            <a:fillRect/>
          </a:stretch>
        </p:blipFill>
        <p:spPr>
          <a:xfrm>
            <a:off x="6350255" y="3063294"/>
            <a:ext cx="1741527" cy="370458"/>
          </a:xfrm>
          <a:prstGeom prst="rect">
            <a:avLst/>
          </a:prstGeom>
          <a:noFill/>
          <a:ln>
            <a:noFill/>
          </a:ln>
        </p:spPr>
      </p:pic>
      <p:pic>
        <p:nvPicPr>
          <p:cNvPr id="619" name="Google Shape;619;p40"/>
          <p:cNvPicPr preferRelativeResize="0"/>
          <p:nvPr/>
        </p:nvPicPr>
        <p:blipFill>
          <a:blip r:embed="rId17">
            <a:alphaModFix/>
          </a:blip>
          <a:stretch>
            <a:fillRect/>
          </a:stretch>
        </p:blipFill>
        <p:spPr>
          <a:xfrm>
            <a:off x="6354781" y="3482923"/>
            <a:ext cx="1732456" cy="370458"/>
          </a:xfrm>
          <a:prstGeom prst="rect">
            <a:avLst/>
          </a:prstGeom>
          <a:noFill/>
          <a:ln>
            <a:noFill/>
          </a:ln>
        </p:spPr>
      </p:pic>
      <p:sp>
        <p:nvSpPr>
          <p:cNvPr id="620" name="Google Shape;620;p40"/>
          <p:cNvSpPr/>
          <p:nvPr/>
        </p:nvSpPr>
        <p:spPr>
          <a:xfrm>
            <a:off x="236225" y="1787100"/>
            <a:ext cx="3021900" cy="1662600"/>
          </a:xfrm>
          <a:prstGeom prst="rect">
            <a:avLst/>
          </a:prstGeom>
          <a:no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4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626" name="Google Shape;626;p41"/>
          <p:cNvSpPr txBox="1"/>
          <p:nvPr>
            <p:ph type="title"/>
          </p:nvPr>
        </p:nvSpPr>
        <p:spPr>
          <a:xfrm>
            <a:off x="431800" y="173800"/>
            <a:ext cx="5640900" cy="626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Jira Family</a:t>
            </a:r>
            <a:endParaRPr sz="4000">
              <a:solidFill>
                <a:srgbClr val="419DD3"/>
              </a:solidFill>
              <a:latin typeface="Raleway Medium"/>
              <a:ea typeface="Raleway Medium"/>
              <a:cs typeface="Raleway Medium"/>
              <a:sym typeface="Raleway Medium"/>
            </a:endParaRPr>
          </a:p>
        </p:txBody>
      </p:sp>
      <p:grpSp>
        <p:nvGrpSpPr>
          <p:cNvPr id="627" name="Google Shape;627;p41"/>
          <p:cNvGrpSpPr/>
          <p:nvPr/>
        </p:nvGrpSpPr>
        <p:grpSpPr>
          <a:xfrm>
            <a:off x="240728" y="701624"/>
            <a:ext cx="6093157" cy="4037003"/>
            <a:chOff x="1421" y="0"/>
            <a:chExt cx="6093157" cy="4037003"/>
          </a:xfrm>
        </p:grpSpPr>
        <p:sp>
          <p:nvSpPr>
            <p:cNvPr id="628" name="Google Shape;628;p41"/>
            <p:cNvSpPr/>
            <p:nvPr/>
          </p:nvSpPr>
          <p:spPr>
            <a:xfrm>
              <a:off x="1421" y="0"/>
              <a:ext cx="1489769" cy="4037003"/>
            </a:xfrm>
            <a:prstGeom prst="roundRect">
              <a:avLst>
                <a:gd fmla="val 1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1"/>
            <p:cNvSpPr txBox="1"/>
            <p:nvPr/>
          </p:nvSpPr>
          <p:spPr>
            <a:xfrm>
              <a:off x="1421" y="1614801"/>
              <a:ext cx="1489769" cy="1614801"/>
            </a:xfrm>
            <a:prstGeom prst="rect">
              <a:avLst/>
            </a:prstGeom>
            <a:noFill/>
            <a:ln>
              <a:noFill/>
            </a:ln>
          </p:spPr>
          <p:txBody>
            <a:bodyPr anchorCtr="0" anchor="ctr" bIns="113775" lIns="113775" spcFirstLastPara="1" rIns="113775" wrap="square" tIns="113775">
              <a:noAutofit/>
            </a:bodyPr>
            <a:lstStyle/>
            <a:p>
              <a:pPr indent="0" lvl="0" marL="0" marR="0" rtl="0" algn="ctr">
                <a:lnSpc>
                  <a:spcPct val="90000"/>
                </a:lnSpc>
                <a:spcBef>
                  <a:spcPts val="0"/>
                </a:spcBef>
                <a:spcAft>
                  <a:spcPts val="0"/>
                </a:spcAft>
                <a:buClr>
                  <a:srgbClr val="000000"/>
                </a:buClr>
                <a:buSzPts val="1600"/>
                <a:buFont typeface="Arial"/>
                <a:buNone/>
              </a:pPr>
              <a:r>
                <a:rPr b="1" i="0" lang="tr-TR" sz="1600" u="none" cap="none" strike="noStrike">
                  <a:solidFill>
                    <a:schemeClr val="lt1"/>
                  </a:solidFill>
                </a:rPr>
                <a:t>Software developers</a:t>
              </a:r>
              <a:endParaRPr b="1"/>
            </a:p>
          </p:txBody>
        </p:sp>
        <p:sp>
          <p:nvSpPr>
            <p:cNvPr id="630" name="Google Shape;630;p41"/>
            <p:cNvSpPr/>
            <p:nvPr/>
          </p:nvSpPr>
          <p:spPr>
            <a:xfrm>
              <a:off x="74145" y="242220"/>
              <a:ext cx="1344321" cy="1344321"/>
            </a:xfrm>
            <a:prstGeom prst="ellipse">
              <a:avLst/>
            </a:prstGeom>
            <a:blipFill rotWithShape="1">
              <a:blip r:embed="rId3">
                <a:alphaModFix/>
              </a:blip>
              <a:stretch>
                <a:fillRect b="0" l="-6998" r="-6999"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1"/>
            <p:cNvSpPr/>
            <p:nvPr/>
          </p:nvSpPr>
          <p:spPr>
            <a:xfrm>
              <a:off x="1535883" y="0"/>
              <a:ext cx="1489769" cy="4037003"/>
            </a:xfrm>
            <a:prstGeom prst="roundRect">
              <a:avLst>
                <a:gd fmla="val 1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1"/>
            <p:cNvSpPr txBox="1"/>
            <p:nvPr/>
          </p:nvSpPr>
          <p:spPr>
            <a:xfrm>
              <a:off x="1491193" y="1614801"/>
              <a:ext cx="1579200" cy="1614900"/>
            </a:xfrm>
            <a:prstGeom prst="rect">
              <a:avLst/>
            </a:prstGeom>
            <a:noFill/>
            <a:ln>
              <a:noFill/>
            </a:ln>
          </p:spPr>
          <p:txBody>
            <a:bodyPr anchorCtr="0" anchor="ctr" bIns="113775" lIns="113775" spcFirstLastPara="1" rIns="113775" wrap="square" tIns="113775">
              <a:noAutofit/>
            </a:bodyPr>
            <a:lstStyle/>
            <a:p>
              <a:pPr indent="0" lvl="0" marL="0" marR="0" rtl="0" algn="ctr">
                <a:lnSpc>
                  <a:spcPct val="90000"/>
                </a:lnSpc>
                <a:spcBef>
                  <a:spcPts val="0"/>
                </a:spcBef>
                <a:spcAft>
                  <a:spcPts val="0"/>
                </a:spcAft>
                <a:buClr>
                  <a:srgbClr val="000000"/>
                </a:buClr>
                <a:buSzPts val="1600"/>
                <a:buFont typeface="Arial"/>
                <a:buNone/>
              </a:pPr>
              <a:r>
                <a:rPr b="1" i="0" lang="tr-TR" sz="1600" u="none" cap="none" strike="noStrike">
                  <a:solidFill>
                    <a:schemeClr val="lt1"/>
                  </a:solidFill>
                </a:rPr>
                <a:t>Large organizations</a:t>
              </a:r>
              <a:endParaRPr b="1" i="0" sz="1600" u="none" cap="none" strike="noStrike">
                <a:solidFill>
                  <a:schemeClr val="lt1"/>
                </a:solidFill>
              </a:endParaRPr>
            </a:p>
          </p:txBody>
        </p:sp>
        <p:sp>
          <p:nvSpPr>
            <p:cNvPr id="633" name="Google Shape;633;p41"/>
            <p:cNvSpPr/>
            <p:nvPr/>
          </p:nvSpPr>
          <p:spPr>
            <a:xfrm>
              <a:off x="1608607" y="242220"/>
              <a:ext cx="1344321" cy="1344321"/>
            </a:xfrm>
            <a:prstGeom prst="ellipse">
              <a:avLst/>
            </a:prstGeom>
            <a:blipFill rotWithShape="1">
              <a:blip r:embed="rId4">
                <a:alphaModFix/>
              </a:blip>
              <a:stretch>
                <a:fillRect b="0" l="-6998" r="-6999"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1"/>
            <p:cNvSpPr/>
            <p:nvPr/>
          </p:nvSpPr>
          <p:spPr>
            <a:xfrm>
              <a:off x="3070346" y="0"/>
              <a:ext cx="1489769" cy="4037003"/>
            </a:xfrm>
            <a:prstGeom prst="roundRect">
              <a:avLst>
                <a:gd fmla="val 1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1"/>
            <p:cNvSpPr txBox="1"/>
            <p:nvPr/>
          </p:nvSpPr>
          <p:spPr>
            <a:xfrm>
              <a:off x="3070346" y="1614801"/>
              <a:ext cx="1489769" cy="1614801"/>
            </a:xfrm>
            <a:prstGeom prst="rect">
              <a:avLst/>
            </a:prstGeom>
            <a:noFill/>
            <a:ln>
              <a:noFill/>
            </a:ln>
          </p:spPr>
          <p:txBody>
            <a:bodyPr anchorCtr="0" anchor="ctr" bIns="113775" lIns="113775" spcFirstLastPara="1" rIns="113775" wrap="square" tIns="113775">
              <a:noAutofit/>
            </a:bodyPr>
            <a:lstStyle/>
            <a:p>
              <a:pPr indent="0" lvl="0" marL="0" marR="0" rtl="0" algn="ctr">
                <a:lnSpc>
                  <a:spcPct val="90000"/>
                </a:lnSpc>
                <a:spcBef>
                  <a:spcPts val="0"/>
                </a:spcBef>
                <a:spcAft>
                  <a:spcPts val="0"/>
                </a:spcAft>
                <a:buClr>
                  <a:srgbClr val="000000"/>
                </a:buClr>
                <a:buSzPts val="1600"/>
                <a:buFont typeface="Arial"/>
                <a:buNone/>
              </a:pPr>
              <a:r>
                <a:rPr b="1" i="0" lang="tr-TR" sz="1600" u="none" cap="none" strike="noStrike">
                  <a:solidFill>
                    <a:schemeClr val="lt1"/>
                  </a:solidFill>
                </a:rPr>
                <a:t>Business users</a:t>
              </a:r>
              <a:endParaRPr b="1"/>
            </a:p>
          </p:txBody>
        </p:sp>
        <p:sp>
          <p:nvSpPr>
            <p:cNvPr id="636" name="Google Shape;636;p41"/>
            <p:cNvSpPr/>
            <p:nvPr/>
          </p:nvSpPr>
          <p:spPr>
            <a:xfrm>
              <a:off x="3143070" y="242220"/>
              <a:ext cx="1344321" cy="1344321"/>
            </a:xfrm>
            <a:prstGeom prst="ellipse">
              <a:avLst/>
            </a:prstGeom>
            <a:blipFill rotWithShape="1">
              <a:blip r:embed="rId5">
                <a:alphaModFix/>
              </a:blip>
              <a:stretch>
                <a:fillRect b="0" l="-6998" r="-6999"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1"/>
            <p:cNvSpPr/>
            <p:nvPr/>
          </p:nvSpPr>
          <p:spPr>
            <a:xfrm>
              <a:off x="4604809" y="0"/>
              <a:ext cx="1489769" cy="4037003"/>
            </a:xfrm>
            <a:prstGeom prst="roundRect">
              <a:avLst>
                <a:gd fmla="val 1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1"/>
            <p:cNvSpPr txBox="1"/>
            <p:nvPr/>
          </p:nvSpPr>
          <p:spPr>
            <a:xfrm>
              <a:off x="4604809" y="1614801"/>
              <a:ext cx="1489769" cy="1614801"/>
            </a:xfrm>
            <a:prstGeom prst="rect">
              <a:avLst/>
            </a:prstGeom>
            <a:noFill/>
            <a:ln>
              <a:noFill/>
            </a:ln>
          </p:spPr>
          <p:txBody>
            <a:bodyPr anchorCtr="0" anchor="ctr" bIns="113775" lIns="113775" spcFirstLastPara="1" rIns="113775" wrap="square" tIns="113775">
              <a:noAutofit/>
            </a:bodyPr>
            <a:lstStyle/>
            <a:p>
              <a:pPr indent="0" lvl="0" marL="0" marR="0" rtl="0" algn="ctr">
                <a:lnSpc>
                  <a:spcPct val="90000"/>
                </a:lnSpc>
                <a:spcBef>
                  <a:spcPts val="0"/>
                </a:spcBef>
                <a:spcAft>
                  <a:spcPts val="0"/>
                </a:spcAft>
                <a:buClr>
                  <a:srgbClr val="000000"/>
                </a:buClr>
                <a:buSzPts val="1600"/>
                <a:buFont typeface="Arial"/>
                <a:buNone/>
              </a:pPr>
              <a:r>
                <a:rPr b="1" i="0" lang="tr-TR" sz="1600" u="none" cap="none" strike="noStrike">
                  <a:solidFill>
                    <a:schemeClr val="lt1"/>
                  </a:solidFill>
                </a:rPr>
                <a:t>Service desk agents</a:t>
              </a:r>
              <a:endParaRPr b="1" i="0" sz="1600" u="none" cap="none" strike="noStrike">
                <a:solidFill>
                  <a:schemeClr val="lt1"/>
                </a:solidFill>
              </a:endParaRPr>
            </a:p>
          </p:txBody>
        </p:sp>
        <p:sp>
          <p:nvSpPr>
            <p:cNvPr id="639" name="Google Shape;639;p41"/>
            <p:cNvSpPr/>
            <p:nvPr/>
          </p:nvSpPr>
          <p:spPr>
            <a:xfrm>
              <a:off x="4677532" y="242220"/>
              <a:ext cx="1344321" cy="1344321"/>
            </a:xfrm>
            <a:prstGeom prst="ellipse">
              <a:avLst/>
            </a:prstGeom>
            <a:blipFill rotWithShape="1">
              <a:blip r:embed="rId6">
                <a:alphaModFix/>
              </a:blip>
              <a:stretch>
                <a:fillRect b="0" l="-6998" r="-6999"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1"/>
            <p:cNvSpPr/>
            <p:nvPr/>
          </p:nvSpPr>
          <p:spPr>
            <a:xfrm>
              <a:off x="243839" y="3229602"/>
              <a:ext cx="5608320" cy="605550"/>
            </a:xfrm>
            <a:prstGeom prst="leftRightArrow">
              <a:avLst>
                <a:gd fmla="val 50000" name="adj1"/>
                <a:gd fmla="val 50000" name="adj2"/>
              </a:avLst>
            </a:prstGeom>
            <a:solidFill>
              <a:srgbClr val="A7D6EB"/>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 name="Google Shape;641;p41"/>
          <p:cNvSpPr/>
          <p:nvPr/>
        </p:nvSpPr>
        <p:spPr>
          <a:xfrm>
            <a:off x="6691705" y="842550"/>
            <a:ext cx="2462400" cy="58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tr-TR" sz="3200" u="none" cap="none" strike="noStrike">
                <a:solidFill>
                  <a:srgbClr val="741B47"/>
                </a:solidFill>
                <a:latin typeface="Arial"/>
                <a:ea typeface="Arial"/>
                <a:cs typeface="Arial"/>
                <a:sym typeface="Arial"/>
              </a:rPr>
              <a:t>Agile</a:t>
            </a:r>
            <a:r>
              <a:rPr lang="tr-TR" sz="3200">
                <a:solidFill>
                  <a:srgbClr val="741B47"/>
                </a:solidFill>
              </a:rPr>
              <a:t> </a:t>
            </a:r>
            <a:r>
              <a:rPr b="0" i="0" lang="tr-TR" sz="3200" u="none" cap="none" strike="noStrike">
                <a:solidFill>
                  <a:srgbClr val="741B47"/>
                </a:solidFill>
                <a:latin typeface="Arial"/>
                <a:ea typeface="Arial"/>
                <a:cs typeface="Arial"/>
                <a:sym typeface="Arial"/>
              </a:rPr>
              <a:t>Teams</a:t>
            </a:r>
            <a:endParaRPr b="0" i="0" sz="3200" u="none" cap="none" strike="noStrike">
              <a:solidFill>
                <a:srgbClr val="741B47"/>
              </a:solidFill>
              <a:latin typeface="Arial"/>
              <a:ea typeface="Arial"/>
              <a:cs typeface="Arial"/>
              <a:sym typeface="Arial"/>
            </a:endParaRPr>
          </a:p>
        </p:txBody>
      </p:sp>
      <p:sp>
        <p:nvSpPr>
          <p:cNvPr id="642" name="Google Shape;642;p41"/>
          <p:cNvSpPr/>
          <p:nvPr/>
        </p:nvSpPr>
        <p:spPr>
          <a:xfrm>
            <a:off x="7703743" y="2787982"/>
            <a:ext cx="438300" cy="503400"/>
          </a:xfrm>
          <a:prstGeom prst="downArrow">
            <a:avLst>
              <a:gd fmla="val 50000" name="adj1"/>
              <a:gd fmla="val 50000" name="adj2"/>
            </a:avLst>
          </a:prstGeom>
          <a:solidFill>
            <a:srgbClr val="741B47"/>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Related image" id="643" name="Google Shape;643;p41"/>
          <p:cNvPicPr preferRelativeResize="0"/>
          <p:nvPr/>
        </p:nvPicPr>
        <p:blipFill rotWithShape="1">
          <a:blip r:embed="rId7">
            <a:alphaModFix/>
          </a:blip>
          <a:srcRect b="0" l="0" r="0" t="0"/>
          <a:stretch/>
        </p:blipFill>
        <p:spPr>
          <a:xfrm>
            <a:off x="7288743" y="3222987"/>
            <a:ext cx="1268320" cy="1268320"/>
          </a:xfrm>
          <a:prstGeom prst="rect">
            <a:avLst/>
          </a:prstGeom>
          <a:noFill/>
          <a:ln>
            <a:noFill/>
          </a:ln>
        </p:spPr>
      </p:pic>
      <p:sp>
        <p:nvSpPr>
          <p:cNvPr id="644" name="Google Shape;644;p41"/>
          <p:cNvSpPr/>
          <p:nvPr/>
        </p:nvSpPr>
        <p:spPr>
          <a:xfrm>
            <a:off x="6540000" y="4215400"/>
            <a:ext cx="26007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tr-TR" sz="3200">
                <a:solidFill>
                  <a:srgbClr val="741B47"/>
                </a:solidFill>
              </a:rPr>
              <a:t>Jira Software</a:t>
            </a:r>
            <a:endParaRPr>
              <a:solidFill>
                <a:srgbClr val="741B47"/>
              </a:solidFill>
            </a:endParaRPr>
          </a:p>
        </p:txBody>
      </p:sp>
      <p:pic>
        <p:nvPicPr>
          <p:cNvPr id="645" name="Google Shape;645;p41"/>
          <p:cNvPicPr preferRelativeResize="0"/>
          <p:nvPr/>
        </p:nvPicPr>
        <p:blipFill>
          <a:blip r:embed="rId8">
            <a:alphaModFix/>
          </a:blip>
          <a:stretch>
            <a:fillRect/>
          </a:stretch>
        </p:blipFill>
        <p:spPr>
          <a:xfrm>
            <a:off x="7218686" y="1544232"/>
            <a:ext cx="1408450" cy="112676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4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651" name="Google Shape;651;p42"/>
          <p:cNvSpPr txBox="1"/>
          <p:nvPr>
            <p:ph type="title"/>
          </p:nvPr>
        </p:nvSpPr>
        <p:spPr>
          <a:xfrm>
            <a:off x="431800" y="173800"/>
            <a:ext cx="5640900" cy="626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Jira Family</a:t>
            </a:r>
            <a:endParaRPr sz="4000">
              <a:solidFill>
                <a:srgbClr val="419DD3"/>
              </a:solidFill>
              <a:latin typeface="Raleway Medium"/>
              <a:ea typeface="Raleway Medium"/>
              <a:cs typeface="Raleway Medium"/>
              <a:sym typeface="Raleway Medium"/>
            </a:endParaRPr>
          </a:p>
        </p:txBody>
      </p:sp>
      <p:graphicFrame>
        <p:nvGraphicFramePr>
          <p:cNvPr id="652" name="Google Shape;652;p42"/>
          <p:cNvGraphicFramePr/>
          <p:nvPr/>
        </p:nvGraphicFramePr>
        <p:xfrm>
          <a:off x="262255" y="800092"/>
          <a:ext cx="3000000" cy="3000000"/>
        </p:xfrm>
        <a:graphic>
          <a:graphicData uri="http://schemas.openxmlformats.org/drawingml/2006/table">
            <a:tbl>
              <a:tblPr bandRow="1" firstRow="1">
                <a:noFill/>
                <a:tableStyleId>{59B66C61-ED09-4B2C-B522-2A9D13E2B3B5}</a:tableStyleId>
              </a:tblPr>
              <a:tblGrid>
                <a:gridCol w="2035900"/>
                <a:gridCol w="6583600"/>
              </a:tblGrid>
              <a:tr h="426050">
                <a:tc>
                  <a:txBody>
                    <a:bodyPr/>
                    <a:lstStyle/>
                    <a:p>
                      <a:pPr indent="0" lvl="0" marL="0" marR="0" rtl="0" algn="l">
                        <a:lnSpc>
                          <a:spcPct val="100000"/>
                        </a:lnSpc>
                        <a:spcBef>
                          <a:spcPts val="0"/>
                        </a:spcBef>
                        <a:spcAft>
                          <a:spcPts val="0"/>
                        </a:spcAft>
                        <a:buNone/>
                      </a:pPr>
                      <a:r>
                        <a:rPr lang="tr-TR" sz="1800">
                          <a:latin typeface="Montserrat"/>
                          <a:ea typeface="Montserrat"/>
                          <a:cs typeface="Montserrat"/>
                          <a:sym typeface="Montserrat"/>
                        </a:rPr>
                        <a:t>Product</a:t>
                      </a:r>
                      <a:endParaRPr sz="1800" u="none" cap="none" strike="noStrike"/>
                    </a:p>
                  </a:txBody>
                  <a:tcPr marT="45725" marB="45725" marR="91450" marL="91450">
                    <a:lnL cap="flat" cmpd="sng" w="12700">
                      <a:solidFill>
                        <a:srgbClr val="4C1130"/>
                      </a:solidFill>
                      <a:prstDash val="solid"/>
                      <a:round/>
                      <a:headEnd len="sm" w="sm" type="none"/>
                      <a:tailEnd len="sm" w="sm" type="none"/>
                    </a:lnL>
                    <a:lnR cap="flat" cmpd="sng" w="12700">
                      <a:solidFill>
                        <a:srgbClr val="4C1130"/>
                      </a:solidFill>
                      <a:prstDash val="solid"/>
                      <a:round/>
                      <a:headEnd len="sm" w="sm" type="none"/>
                      <a:tailEnd len="sm" w="sm" type="none"/>
                    </a:lnR>
                    <a:lnT cap="flat" cmpd="sng" w="12700">
                      <a:solidFill>
                        <a:srgbClr val="4C1130"/>
                      </a:solidFill>
                      <a:prstDash val="solid"/>
                      <a:round/>
                      <a:headEnd len="sm" w="sm" type="none"/>
                      <a:tailEnd len="sm" w="sm" type="none"/>
                    </a:lnT>
                    <a:lnB cap="flat" cmpd="sng" w="38100">
                      <a:solidFill>
                        <a:srgbClr val="4C1130"/>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None/>
                      </a:pPr>
                      <a:r>
                        <a:rPr lang="tr-TR" sz="1800" u="none" cap="none" strike="noStrike">
                          <a:latin typeface="Montserrat"/>
                          <a:ea typeface="Montserrat"/>
                          <a:cs typeface="Montserrat"/>
                          <a:sym typeface="Montserrat"/>
                        </a:rPr>
                        <a:t>Description</a:t>
                      </a:r>
                      <a:endParaRPr sz="1800" u="none" cap="none" strike="noStrike">
                        <a:latin typeface="Montserrat"/>
                        <a:ea typeface="Montserrat"/>
                        <a:cs typeface="Montserrat"/>
                        <a:sym typeface="Montserrat"/>
                      </a:endParaRPr>
                    </a:p>
                  </a:txBody>
                  <a:tcPr marT="45725" marB="45725" marR="91450" marL="91450">
                    <a:lnL cap="flat" cmpd="sng" w="12700">
                      <a:solidFill>
                        <a:srgbClr val="4C1130"/>
                      </a:solidFill>
                      <a:prstDash val="solid"/>
                      <a:round/>
                      <a:headEnd len="sm" w="sm" type="none"/>
                      <a:tailEnd len="sm" w="sm" type="none"/>
                    </a:lnL>
                    <a:lnR cap="flat" cmpd="sng" w="12700">
                      <a:solidFill>
                        <a:srgbClr val="4C1130"/>
                      </a:solidFill>
                      <a:prstDash val="solid"/>
                      <a:round/>
                      <a:headEnd len="sm" w="sm" type="none"/>
                      <a:tailEnd len="sm" w="sm" type="none"/>
                    </a:lnR>
                    <a:lnT cap="flat" cmpd="sng" w="12700">
                      <a:solidFill>
                        <a:srgbClr val="4C1130"/>
                      </a:solidFill>
                      <a:prstDash val="solid"/>
                      <a:round/>
                      <a:headEnd len="sm" w="sm" type="none"/>
                      <a:tailEnd len="sm" w="sm" type="none"/>
                    </a:lnT>
                    <a:lnB cap="flat" cmpd="sng" w="38100">
                      <a:solidFill>
                        <a:srgbClr val="4C1130"/>
                      </a:solidFill>
                      <a:prstDash val="solid"/>
                      <a:round/>
                      <a:headEnd len="sm" w="sm" type="none"/>
                      <a:tailEnd len="sm" w="sm" type="none"/>
                    </a:lnB>
                  </a:tcPr>
                </a:tc>
              </a:tr>
              <a:tr h="827300">
                <a:tc>
                  <a:txBody>
                    <a:bodyPr/>
                    <a:lstStyle/>
                    <a:p>
                      <a:pPr indent="0" lvl="0" marL="0" marR="0" rtl="0" algn="l">
                        <a:lnSpc>
                          <a:spcPct val="100000"/>
                        </a:lnSpc>
                        <a:spcBef>
                          <a:spcPts val="0"/>
                        </a:spcBef>
                        <a:spcAft>
                          <a:spcPts val="0"/>
                        </a:spcAft>
                        <a:buNone/>
                      </a:pPr>
                      <a:r>
                        <a:rPr lang="tr-TR" sz="1600" u="none" cap="none" strike="noStrike">
                          <a:solidFill>
                            <a:srgbClr val="741B47"/>
                          </a:solidFill>
                          <a:latin typeface="Montserrat SemiBold"/>
                          <a:ea typeface="Montserrat SemiBold"/>
                          <a:cs typeface="Montserrat SemiBold"/>
                          <a:sym typeface="Montserrat SemiBold"/>
                        </a:rPr>
                        <a:t>Jira Software</a:t>
                      </a:r>
                      <a:endParaRPr sz="1600" u="none" cap="none" strike="noStrike">
                        <a:solidFill>
                          <a:srgbClr val="741B47"/>
                        </a:solidFill>
                        <a:latin typeface="Montserrat SemiBold"/>
                        <a:ea typeface="Montserrat SemiBold"/>
                        <a:cs typeface="Montserrat SemiBold"/>
                        <a:sym typeface="Montserrat SemiBold"/>
                      </a:endParaRPr>
                    </a:p>
                  </a:txBody>
                  <a:tcPr marT="45725" marB="45725" marR="91450" marL="91450" anchor="ctr">
                    <a:lnL cap="flat" cmpd="sng" w="12700">
                      <a:solidFill>
                        <a:srgbClr val="4C1130"/>
                      </a:solidFill>
                      <a:prstDash val="solid"/>
                      <a:round/>
                      <a:headEnd len="sm" w="sm" type="none"/>
                      <a:tailEnd len="sm" w="sm" type="none"/>
                    </a:lnL>
                    <a:lnR cap="flat" cmpd="sng" w="12700">
                      <a:solidFill>
                        <a:srgbClr val="4C1130"/>
                      </a:solidFill>
                      <a:prstDash val="solid"/>
                      <a:round/>
                      <a:headEnd len="sm" w="sm" type="none"/>
                      <a:tailEnd len="sm" w="sm" type="none"/>
                    </a:lnR>
                    <a:lnT cap="flat" cmpd="sng" w="38100">
                      <a:solidFill>
                        <a:srgbClr val="4C1130"/>
                      </a:solidFill>
                      <a:prstDash val="solid"/>
                      <a:round/>
                      <a:headEnd len="sm" w="sm" type="none"/>
                      <a:tailEnd len="sm" w="sm" type="none"/>
                    </a:lnT>
                    <a:lnB cap="flat" cmpd="sng" w="12700">
                      <a:solidFill>
                        <a:srgbClr val="4C113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i="0" lang="tr-TR" sz="1400" u="none" cap="none" strike="noStrike">
                          <a:solidFill>
                            <a:srgbClr val="741B47"/>
                          </a:solidFill>
                          <a:latin typeface="Montserrat"/>
                          <a:ea typeface="Montserrat"/>
                          <a:cs typeface="Montserrat"/>
                          <a:sym typeface="Montserrat"/>
                        </a:rPr>
                        <a:t>This is a software development tool used by agile teams (formerly known as JIRA Agile). It is very suitable for software development teams who want to use agile methodologies such as Scrum and Kanban.</a:t>
                      </a:r>
                      <a:endParaRPr sz="1400" u="none" cap="none" strike="noStrike">
                        <a:solidFill>
                          <a:srgbClr val="741B47"/>
                        </a:solidFill>
                        <a:latin typeface="Montserrat"/>
                        <a:ea typeface="Montserrat"/>
                        <a:cs typeface="Montserrat"/>
                        <a:sym typeface="Montserrat"/>
                      </a:endParaRPr>
                    </a:p>
                  </a:txBody>
                  <a:tcPr marT="45725" marB="45725" marR="91450" marL="91450" anchor="ctr">
                    <a:lnL cap="flat" cmpd="sng" w="12700">
                      <a:solidFill>
                        <a:srgbClr val="4C1130"/>
                      </a:solidFill>
                      <a:prstDash val="solid"/>
                      <a:round/>
                      <a:headEnd len="sm" w="sm" type="none"/>
                      <a:tailEnd len="sm" w="sm" type="none"/>
                    </a:lnL>
                    <a:lnR cap="flat" cmpd="sng" w="12700">
                      <a:solidFill>
                        <a:srgbClr val="4C1130"/>
                      </a:solidFill>
                      <a:prstDash val="solid"/>
                      <a:round/>
                      <a:headEnd len="sm" w="sm" type="none"/>
                      <a:tailEnd len="sm" w="sm" type="none"/>
                    </a:lnR>
                    <a:lnT cap="flat" cmpd="sng" w="38100">
                      <a:solidFill>
                        <a:srgbClr val="4C1130"/>
                      </a:solidFill>
                      <a:prstDash val="solid"/>
                      <a:round/>
                      <a:headEnd len="sm" w="sm" type="none"/>
                      <a:tailEnd len="sm" w="sm" type="none"/>
                    </a:lnT>
                    <a:lnB cap="flat" cmpd="sng" w="12700">
                      <a:solidFill>
                        <a:srgbClr val="4C1130"/>
                      </a:solidFill>
                      <a:prstDash val="solid"/>
                      <a:round/>
                      <a:headEnd len="sm" w="sm" type="none"/>
                      <a:tailEnd len="sm" w="sm" type="none"/>
                    </a:lnB>
                  </a:tcPr>
                </a:tc>
              </a:tr>
              <a:tr h="827300">
                <a:tc>
                  <a:txBody>
                    <a:bodyPr/>
                    <a:lstStyle/>
                    <a:p>
                      <a:pPr indent="0" lvl="0" marL="0" marR="0" rtl="0" algn="l">
                        <a:lnSpc>
                          <a:spcPct val="100000"/>
                        </a:lnSpc>
                        <a:spcBef>
                          <a:spcPts val="0"/>
                        </a:spcBef>
                        <a:spcAft>
                          <a:spcPts val="0"/>
                        </a:spcAft>
                        <a:buClr>
                          <a:srgbClr val="000000"/>
                        </a:buClr>
                        <a:buSzPts val="1400"/>
                        <a:buFont typeface="Arial"/>
                        <a:buNone/>
                      </a:pPr>
                      <a:r>
                        <a:rPr lang="tr-TR" sz="1600" u="none" cap="none" strike="noStrike">
                          <a:solidFill>
                            <a:srgbClr val="741B47"/>
                          </a:solidFill>
                          <a:latin typeface="Montserrat SemiBold"/>
                          <a:ea typeface="Montserrat SemiBold"/>
                          <a:cs typeface="Montserrat SemiBold"/>
                          <a:sym typeface="Montserrat SemiBold"/>
                        </a:rPr>
                        <a:t>Jira Align</a:t>
                      </a:r>
                      <a:endParaRPr sz="1600" u="none" cap="none" strike="noStrike">
                        <a:solidFill>
                          <a:srgbClr val="741B47"/>
                        </a:solidFill>
                        <a:latin typeface="Montserrat SemiBold"/>
                        <a:ea typeface="Montserrat SemiBold"/>
                        <a:cs typeface="Montserrat SemiBold"/>
                        <a:sym typeface="Montserrat SemiBold"/>
                      </a:endParaRPr>
                    </a:p>
                  </a:txBody>
                  <a:tcPr marT="45725" marB="45725" marR="91450" marL="91450" anchor="ctr">
                    <a:lnL cap="flat" cmpd="sng" w="12700">
                      <a:solidFill>
                        <a:srgbClr val="4C1130"/>
                      </a:solidFill>
                      <a:prstDash val="solid"/>
                      <a:round/>
                      <a:headEnd len="sm" w="sm" type="none"/>
                      <a:tailEnd len="sm" w="sm" type="none"/>
                    </a:lnL>
                    <a:lnR cap="flat" cmpd="sng" w="12700">
                      <a:solidFill>
                        <a:srgbClr val="4C1130"/>
                      </a:solidFill>
                      <a:prstDash val="solid"/>
                      <a:round/>
                      <a:headEnd len="sm" w="sm" type="none"/>
                      <a:tailEnd len="sm" w="sm" type="none"/>
                    </a:lnR>
                    <a:lnT cap="flat" cmpd="sng" w="12700">
                      <a:solidFill>
                        <a:srgbClr val="4C1130"/>
                      </a:solidFill>
                      <a:prstDash val="solid"/>
                      <a:round/>
                      <a:headEnd len="sm" w="sm" type="none"/>
                      <a:tailEnd len="sm" w="sm" type="none"/>
                    </a:lnT>
                    <a:lnB cap="flat" cmpd="sng" w="12700">
                      <a:solidFill>
                        <a:srgbClr val="4C113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i="0" lang="tr-TR" sz="1400" u="none" cap="none" strike="noStrike">
                          <a:solidFill>
                            <a:srgbClr val="741B47"/>
                          </a:solidFill>
                          <a:latin typeface="Montserrat"/>
                          <a:ea typeface="Montserrat"/>
                          <a:cs typeface="Montserrat"/>
                          <a:sym typeface="Montserrat"/>
                        </a:rPr>
                        <a:t>Jira Align is a member of the Jira family which allows the company leadership to monitor current developments and link them to business outcomes at an enterprise scale.</a:t>
                      </a:r>
                      <a:endParaRPr sz="1400" u="none" cap="none" strike="noStrike">
                        <a:solidFill>
                          <a:srgbClr val="741B47"/>
                        </a:solidFill>
                        <a:latin typeface="Montserrat"/>
                        <a:ea typeface="Montserrat"/>
                        <a:cs typeface="Montserrat"/>
                        <a:sym typeface="Montserrat"/>
                      </a:endParaRPr>
                    </a:p>
                  </a:txBody>
                  <a:tcPr marT="45725" marB="45725" marR="91450" marL="91450" anchor="ctr">
                    <a:lnL cap="flat" cmpd="sng" w="12700">
                      <a:solidFill>
                        <a:srgbClr val="4C1130"/>
                      </a:solidFill>
                      <a:prstDash val="solid"/>
                      <a:round/>
                      <a:headEnd len="sm" w="sm" type="none"/>
                      <a:tailEnd len="sm" w="sm" type="none"/>
                    </a:lnL>
                    <a:lnR cap="flat" cmpd="sng" w="12700">
                      <a:solidFill>
                        <a:srgbClr val="4C1130"/>
                      </a:solidFill>
                      <a:prstDash val="solid"/>
                      <a:round/>
                      <a:headEnd len="sm" w="sm" type="none"/>
                      <a:tailEnd len="sm" w="sm" type="none"/>
                    </a:lnR>
                    <a:lnT cap="flat" cmpd="sng" w="12700">
                      <a:solidFill>
                        <a:srgbClr val="4C1130"/>
                      </a:solidFill>
                      <a:prstDash val="solid"/>
                      <a:round/>
                      <a:headEnd len="sm" w="sm" type="none"/>
                      <a:tailEnd len="sm" w="sm" type="none"/>
                    </a:lnT>
                    <a:lnB cap="flat" cmpd="sng" w="12700">
                      <a:solidFill>
                        <a:srgbClr val="4C1130"/>
                      </a:solidFill>
                      <a:prstDash val="solid"/>
                      <a:round/>
                      <a:headEnd len="sm" w="sm" type="none"/>
                      <a:tailEnd len="sm" w="sm" type="none"/>
                    </a:lnB>
                  </a:tcPr>
                </a:tc>
              </a:tr>
              <a:tr h="827300">
                <a:tc>
                  <a:txBody>
                    <a:bodyPr/>
                    <a:lstStyle/>
                    <a:p>
                      <a:pPr indent="0" lvl="0" marL="0" marR="0" rtl="0" algn="l">
                        <a:lnSpc>
                          <a:spcPct val="100000"/>
                        </a:lnSpc>
                        <a:spcBef>
                          <a:spcPts val="0"/>
                        </a:spcBef>
                        <a:spcAft>
                          <a:spcPts val="0"/>
                        </a:spcAft>
                        <a:buClr>
                          <a:srgbClr val="000000"/>
                        </a:buClr>
                        <a:buSzPts val="1400"/>
                        <a:buFont typeface="Arial"/>
                        <a:buNone/>
                      </a:pPr>
                      <a:r>
                        <a:rPr lang="tr-TR" sz="1600" u="none" cap="none" strike="noStrike">
                          <a:solidFill>
                            <a:srgbClr val="741B47"/>
                          </a:solidFill>
                          <a:latin typeface="Montserrat SemiBold"/>
                          <a:ea typeface="Montserrat SemiBold"/>
                          <a:cs typeface="Montserrat SemiBold"/>
                          <a:sym typeface="Montserrat SemiBold"/>
                        </a:rPr>
                        <a:t>Jira Core</a:t>
                      </a:r>
                      <a:endParaRPr sz="1600" u="none" cap="none" strike="noStrike">
                        <a:solidFill>
                          <a:srgbClr val="741B47"/>
                        </a:solidFill>
                        <a:latin typeface="Montserrat SemiBold"/>
                        <a:ea typeface="Montserrat SemiBold"/>
                        <a:cs typeface="Montserrat SemiBold"/>
                        <a:sym typeface="Montserrat SemiBold"/>
                      </a:endParaRPr>
                    </a:p>
                  </a:txBody>
                  <a:tcPr marT="45725" marB="45725" marR="91450" marL="91450" anchor="ctr">
                    <a:lnL cap="flat" cmpd="sng" w="12700">
                      <a:solidFill>
                        <a:srgbClr val="4C1130"/>
                      </a:solidFill>
                      <a:prstDash val="solid"/>
                      <a:round/>
                      <a:headEnd len="sm" w="sm" type="none"/>
                      <a:tailEnd len="sm" w="sm" type="none"/>
                    </a:lnL>
                    <a:lnR cap="flat" cmpd="sng" w="12700">
                      <a:solidFill>
                        <a:srgbClr val="4C1130"/>
                      </a:solidFill>
                      <a:prstDash val="solid"/>
                      <a:round/>
                      <a:headEnd len="sm" w="sm" type="none"/>
                      <a:tailEnd len="sm" w="sm" type="none"/>
                    </a:lnR>
                    <a:lnT cap="flat" cmpd="sng" w="12700">
                      <a:solidFill>
                        <a:srgbClr val="4C1130"/>
                      </a:solidFill>
                      <a:prstDash val="solid"/>
                      <a:round/>
                      <a:headEnd len="sm" w="sm" type="none"/>
                      <a:tailEnd len="sm" w="sm" type="none"/>
                    </a:lnT>
                    <a:lnB cap="flat" cmpd="sng" w="12700">
                      <a:solidFill>
                        <a:srgbClr val="4C113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i="0" lang="tr-TR" sz="1400" u="none" cap="none" strike="noStrike">
                          <a:solidFill>
                            <a:srgbClr val="741B47"/>
                          </a:solidFill>
                          <a:latin typeface="Montserrat"/>
                          <a:ea typeface="Montserrat"/>
                          <a:cs typeface="Montserrat"/>
                          <a:sym typeface="Montserrat"/>
                        </a:rPr>
                        <a:t>This is similar to the classic Jira, optimized for business teams, with all the field customizations and workflow capabilities. Jira Core keeps the teams organized by managing projects, monitoring details, and measuring performance.</a:t>
                      </a:r>
                      <a:endParaRPr sz="1400" u="none" cap="none" strike="noStrike">
                        <a:solidFill>
                          <a:srgbClr val="741B47"/>
                        </a:solidFill>
                        <a:latin typeface="Montserrat"/>
                        <a:ea typeface="Montserrat"/>
                        <a:cs typeface="Montserrat"/>
                        <a:sym typeface="Montserrat"/>
                      </a:endParaRPr>
                    </a:p>
                  </a:txBody>
                  <a:tcPr marT="45725" marB="45725" marR="91450" marL="91450" anchor="ctr">
                    <a:lnL cap="flat" cmpd="sng" w="12700">
                      <a:solidFill>
                        <a:srgbClr val="4C1130"/>
                      </a:solidFill>
                      <a:prstDash val="solid"/>
                      <a:round/>
                      <a:headEnd len="sm" w="sm" type="none"/>
                      <a:tailEnd len="sm" w="sm" type="none"/>
                    </a:lnL>
                    <a:lnR cap="flat" cmpd="sng" w="12700">
                      <a:solidFill>
                        <a:srgbClr val="4C1130"/>
                      </a:solidFill>
                      <a:prstDash val="solid"/>
                      <a:round/>
                      <a:headEnd len="sm" w="sm" type="none"/>
                      <a:tailEnd len="sm" w="sm" type="none"/>
                    </a:lnR>
                    <a:lnT cap="flat" cmpd="sng" w="12700">
                      <a:solidFill>
                        <a:srgbClr val="4C1130"/>
                      </a:solidFill>
                      <a:prstDash val="solid"/>
                      <a:round/>
                      <a:headEnd len="sm" w="sm" type="none"/>
                      <a:tailEnd len="sm" w="sm" type="none"/>
                    </a:lnT>
                    <a:lnB cap="flat" cmpd="sng" w="12700">
                      <a:solidFill>
                        <a:srgbClr val="4C1130"/>
                      </a:solidFill>
                      <a:prstDash val="solid"/>
                      <a:round/>
                      <a:headEnd len="sm" w="sm" type="none"/>
                      <a:tailEnd len="sm" w="sm" type="none"/>
                    </a:lnB>
                  </a:tcPr>
                </a:tc>
              </a:tr>
              <a:tr h="827300">
                <a:tc>
                  <a:txBody>
                    <a:bodyPr/>
                    <a:lstStyle/>
                    <a:p>
                      <a:pPr indent="0" lvl="0" marL="0" marR="0" rtl="0" algn="l">
                        <a:lnSpc>
                          <a:spcPct val="100000"/>
                        </a:lnSpc>
                        <a:spcBef>
                          <a:spcPts val="0"/>
                        </a:spcBef>
                        <a:spcAft>
                          <a:spcPts val="0"/>
                        </a:spcAft>
                        <a:buClr>
                          <a:srgbClr val="000000"/>
                        </a:buClr>
                        <a:buSzPts val="1400"/>
                        <a:buFont typeface="Arial"/>
                        <a:buNone/>
                      </a:pPr>
                      <a:r>
                        <a:rPr lang="tr-TR" sz="1600" u="none" cap="none" strike="noStrike">
                          <a:solidFill>
                            <a:srgbClr val="741B47"/>
                          </a:solidFill>
                          <a:latin typeface="Montserrat SemiBold"/>
                          <a:ea typeface="Montserrat SemiBold"/>
                          <a:cs typeface="Montserrat SemiBold"/>
                          <a:sym typeface="Montserrat SemiBold"/>
                        </a:rPr>
                        <a:t>Jira Service Desk</a:t>
                      </a:r>
                      <a:endParaRPr sz="1600" u="none" cap="none" strike="noStrike">
                        <a:solidFill>
                          <a:srgbClr val="741B47"/>
                        </a:solidFill>
                        <a:latin typeface="Montserrat SemiBold"/>
                        <a:ea typeface="Montserrat SemiBold"/>
                        <a:cs typeface="Montserrat SemiBold"/>
                        <a:sym typeface="Montserrat SemiBold"/>
                      </a:endParaRPr>
                    </a:p>
                  </a:txBody>
                  <a:tcPr marT="45725" marB="45725" marR="91450" marL="91450" anchor="ctr">
                    <a:lnL cap="flat" cmpd="sng" w="12700">
                      <a:solidFill>
                        <a:srgbClr val="4C1130"/>
                      </a:solidFill>
                      <a:prstDash val="solid"/>
                      <a:round/>
                      <a:headEnd len="sm" w="sm" type="none"/>
                      <a:tailEnd len="sm" w="sm" type="none"/>
                    </a:lnL>
                    <a:lnR cap="flat" cmpd="sng" w="12700">
                      <a:solidFill>
                        <a:srgbClr val="4C1130"/>
                      </a:solidFill>
                      <a:prstDash val="solid"/>
                      <a:round/>
                      <a:headEnd len="sm" w="sm" type="none"/>
                      <a:tailEnd len="sm" w="sm" type="none"/>
                    </a:lnR>
                    <a:lnT cap="flat" cmpd="sng" w="12700">
                      <a:solidFill>
                        <a:srgbClr val="4C1130"/>
                      </a:solidFill>
                      <a:prstDash val="solid"/>
                      <a:round/>
                      <a:headEnd len="sm" w="sm" type="none"/>
                      <a:tailEnd len="sm" w="sm" type="none"/>
                    </a:lnT>
                    <a:lnB cap="flat" cmpd="sng" w="12700">
                      <a:solidFill>
                        <a:srgbClr val="4C113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i="0" lang="tr-TR" sz="1400" u="none" cap="none" strike="noStrike">
                          <a:solidFill>
                            <a:srgbClr val="741B47"/>
                          </a:solidFill>
                          <a:latin typeface="Montserrat"/>
                          <a:ea typeface="Montserrat"/>
                          <a:cs typeface="Montserrat"/>
                          <a:sym typeface="Montserrat"/>
                        </a:rPr>
                        <a:t>Jira Service Desk is a modern IT service desk software that can run on the cloud or server. With this product, service desks can easily receive, monitor, manage and resolve the requests from customers. </a:t>
                      </a:r>
                      <a:endParaRPr sz="1400" u="none" cap="none" strike="noStrike">
                        <a:solidFill>
                          <a:srgbClr val="741B47"/>
                        </a:solidFill>
                        <a:latin typeface="Montserrat"/>
                        <a:ea typeface="Montserrat"/>
                        <a:cs typeface="Montserrat"/>
                        <a:sym typeface="Montserrat"/>
                      </a:endParaRPr>
                    </a:p>
                  </a:txBody>
                  <a:tcPr marT="45725" marB="45725" marR="91450" marL="91450" anchor="ctr">
                    <a:lnL cap="flat" cmpd="sng" w="12700">
                      <a:solidFill>
                        <a:srgbClr val="4C1130"/>
                      </a:solidFill>
                      <a:prstDash val="solid"/>
                      <a:round/>
                      <a:headEnd len="sm" w="sm" type="none"/>
                      <a:tailEnd len="sm" w="sm" type="none"/>
                    </a:lnL>
                    <a:lnR cap="flat" cmpd="sng" w="12700">
                      <a:solidFill>
                        <a:srgbClr val="4C1130"/>
                      </a:solidFill>
                      <a:prstDash val="solid"/>
                      <a:round/>
                      <a:headEnd len="sm" w="sm" type="none"/>
                      <a:tailEnd len="sm" w="sm" type="none"/>
                    </a:lnR>
                    <a:lnT cap="flat" cmpd="sng" w="12700">
                      <a:solidFill>
                        <a:srgbClr val="4C1130"/>
                      </a:solidFill>
                      <a:prstDash val="solid"/>
                      <a:round/>
                      <a:headEnd len="sm" w="sm" type="none"/>
                      <a:tailEnd len="sm" w="sm" type="none"/>
                    </a:lnT>
                    <a:lnB cap="flat" cmpd="sng" w="12700">
                      <a:solidFill>
                        <a:srgbClr val="4C1130"/>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43"/>
          <p:cNvSpPr txBox="1"/>
          <p:nvPr>
            <p:ph type="title"/>
          </p:nvPr>
        </p:nvSpPr>
        <p:spPr>
          <a:xfrm>
            <a:off x="431800" y="173800"/>
            <a:ext cx="68553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What You Can Do in Jira?</a:t>
            </a:r>
            <a:endParaRPr sz="4000">
              <a:solidFill>
                <a:srgbClr val="419DD3"/>
              </a:solidFill>
              <a:latin typeface="Raleway Medium"/>
              <a:ea typeface="Raleway Medium"/>
              <a:cs typeface="Raleway Medium"/>
              <a:sym typeface="Raleway Medium"/>
            </a:endParaRPr>
          </a:p>
        </p:txBody>
      </p:sp>
      <p:sp>
        <p:nvSpPr>
          <p:cNvPr id="658" name="Google Shape;658;p43"/>
          <p:cNvSpPr/>
          <p:nvPr/>
        </p:nvSpPr>
        <p:spPr>
          <a:xfrm>
            <a:off x="293300" y="800200"/>
            <a:ext cx="8623500" cy="719100"/>
          </a:xfrm>
          <a:prstGeom prst="roundRect">
            <a:avLst>
              <a:gd fmla="val 16667" name="adj"/>
            </a:avLst>
          </a:prstGeom>
          <a:solidFill>
            <a:srgbClr val="FCE5CD"/>
          </a:solidFill>
          <a:ln cap="flat" cmpd="sng" w="9525">
            <a:solidFill>
              <a:srgbClr val="757B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0000"/>
              </a:lnSpc>
              <a:spcBef>
                <a:spcPts val="600"/>
              </a:spcBef>
              <a:spcAft>
                <a:spcPts val="0"/>
              </a:spcAft>
              <a:buNone/>
            </a:pPr>
            <a:r>
              <a:rPr lang="tr-TR" sz="2400">
                <a:solidFill>
                  <a:srgbClr val="741B47"/>
                </a:solidFill>
                <a:latin typeface="Montserrat Medium"/>
                <a:ea typeface="Montserrat Medium"/>
                <a:cs typeface="Montserrat Medium"/>
                <a:sym typeface="Montserrat Medium"/>
              </a:rPr>
              <a:t>It depends on what role you have in your organization</a:t>
            </a:r>
            <a:endParaRPr sz="2400">
              <a:solidFill>
                <a:srgbClr val="741B47"/>
              </a:solidFill>
              <a:latin typeface="Montserrat Medium"/>
              <a:ea typeface="Montserrat Medium"/>
              <a:cs typeface="Montserrat Medium"/>
              <a:sym typeface="Montserrat Medium"/>
            </a:endParaRPr>
          </a:p>
        </p:txBody>
      </p:sp>
      <p:pic>
        <p:nvPicPr>
          <p:cNvPr id="659" name="Google Shape;659;p43"/>
          <p:cNvPicPr preferRelativeResize="0"/>
          <p:nvPr/>
        </p:nvPicPr>
        <p:blipFill>
          <a:blip r:embed="rId3">
            <a:alphaModFix/>
          </a:blip>
          <a:stretch>
            <a:fillRect/>
          </a:stretch>
        </p:blipFill>
        <p:spPr>
          <a:xfrm>
            <a:off x="636813" y="3157075"/>
            <a:ext cx="1971675" cy="1238250"/>
          </a:xfrm>
          <a:prstGeom prst="rect">
            <a:avLst/>
          </a:prstGeom>
          <a:noFill/>
          <a:ln>
            <a:noFill/>
          </a:ln>
        </p:spPr>
      </p:pic>
      <p:sp>
        <p:nvSpPr>
          <p:cNvPr id="660" name="Google Shape;660;p43"/>
          <p:cNvSpPr/>
          <p:nvPr/>
        </p:nvSpPr>
        <p:spPr>
          <a:xfrm>
            <a:off x="636838" y="1836513"/>
            <a:ext cx="1971600" cy="468600"/>
          </a:xfrm>
          <a:prstGeom prst="roundRect">
            <a:avLst>
              <a:gd fmla="val 16667" name="adj"/>
            </a:avLst>
          </a:prstGeom>
          <a:solidFill>
            <a:srgbClr val="FFD966"/>
          </a:solidFill>
          <a:ln cap="flat" cmpd="sng" w="9525">
            <a:solidFill>
              <a:srgbClr val="757B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0000"/>
              </a:lnSpc>
              <a:spcBef>
                <a:spcPts val="600"/>
              </a:spcBef>
              <a:spcAft>
                <a:spcPts val="0"/>
              </a:spcAft>
              <a:buNone/>
            </a:pPr>
            <a:r>
              <a:rPr lang="tr-TR" sz="1800">
                <a:solidFill>
                  <a:srgbClr val="741B47"/>
                </a:solidFill>
                <a:latin typeface="Montserrat SemiBold"/>
                <a:ea typeface="Montserrat SemiBold"/>
                <a:cs typeface="Montserrat SemiBold"/>
                <a:sym typeface="Montserrat SemiBold"/>
              </a:rPr>
              <a:t>Scrum Master</a:t>
            </a:r>
            <a:endParaRPr sz="1800">
              <a:solidFill>
                <a:srgbClr val="741B47"/>
              </a:solidFill>
              <a:latin typeface="Montserrat SemiBold"/>
              <a:ea typeface="Montserrat SemiBold"/>
              <a:cs typeface="Montserrat SemiBold"/>
              <a:sym typeface="Montserrat SemiBold"/>
            </a:endParaRPr>
          </a:p>
        </p:txBody>
      </p:sp>
      <p:sp>
        <p:nvSpPr>
          <p:cNvPr id="661" name="Google Shape;661;p43"/>
          <p:cNvSpPr txBox="1"/>
          <p:nvPr/>
        </p:nvSpPr>
        <p:spPr>
          <a:xfrm>
            <a:off x="431788" y="2386200"/>
            <a:ext cx="2381700" cy="813300"/>
          </a:xfrm>
          <a:prstGeom prst="rect">
            <a:avLst/>
          </a:prstGeom>
          <a:noFill/>
          <a:ln>
            <a:noFill/>
          </a:ln>
        </p:spPr>
        <p:txBody>
          <a:bodyPr anchorCtr="0" anchor="t" bIns="91425" lIns="91425" spcFirstLastPara="1" rIns="91425" wrap="square" tIns="91425">
            <a:noAutofit/>
          </a:bodyPr>
          <a:lstStyle/>
          <a:p>
            <a:pPr indent="0" lvl="0" marL="0" rtl="0" algn="ctr">
              <a:lnSpc>
                <a:spcPct val="110000"/>
              </a:lnSpc>
              <a:spcBef>
                <a:spcPts val="600"/>
              </a:spcBef>
              <a:spcAft>
                <a:spcPts val="0"/>
              </a:spcAft>
              <a:buNone/>
            </a:pPr>
            <a:r>
              <a:rPr lang="tr-TR" sz="1600">
                <a:solidFill>
                  <a:srgbClr val="1155CC"/>
                </a:solidFill>
                <a:latin typeface="Montserrat SemiBold"/>
                <a:ea typeface="Montserrat SemiBold"/>
                <a:cs typeface="Montserrat SemiBold"/>
                <a:sym typeface="Montserrat SemiBold"/>
              </a:rPr>
              <a:t>Creates and manages sprints</a:t>
            </a:r>
            <a:endParaRPr sz="1600">
              <a:solidFill>
                <a:srgbClr val="1155CC"/>
              </a:solidFill>
              <a:latin typeface="Montserrat SemiBold"/>
              <a:ea typeface="Montserrat SemiBold"/>
              <a:cs typeface="Montserrat SemiBold"/>
              <a:sym typeface="Montserrat SemiBold"/>
            </a:endParaRPr>
          </a:p>
        </p:txBody>
      </p:sp>
      <p:sp>
        <p:nvSpPr>
          <p:cNvPr id="662" name="Google Shape;662;p43"/>
          <p:cNvSpPr/>
          <p:nvPr/>
        </p:nvSpPr>
        <p:spPr>
          <a:xfrm>
            <a:off x="3586188" y="1836513"/>
            <a:ext cx="1971600" cy="468600"/>
          </a:xfrm>
          <a:prstGeom prst="roundRect">
            <a:avLst>
              <a:gd fmla="val 16667" name="adj"/>
            </a:avLst>
          </a:prstGeom>
          <a:solidFill>
            <a:srgbClr val="FFD966"/>
          </a:solidFill>
          <a:ln cap="flat" cmpd="sng" w="9525">
            <a:solidFill>
              <a:srgbClr val="757B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0000"/>
              </a:lnSpc>
              <a:spcBef>
                <a:spcPts val="600"/>
              </a:spcBef>
              <a:spcAft>
                <a:spcPts val="0"/>
              </a:spcAft>
              <a:buNone/>
            </a:pPr>
            <a:r>
              <a:rPr lang="tr-TR" sz="1800">
                <a:solidFill>
                  <a:srgbClr val="741B47"/>
                </a:solidFill>
                <a:latin typeface="Montserrat SemiBold"/>
                <a:ea typeface="Montserrat SemiBold"/>
                <a:cs typeface="Montserrat SemiBold"/>
                <a:sym typeface="Montserrat SemiBold"/>
              </a:rPr>
              <a:t>IT Manager</a:t>
            </a:r>
            <a:endParaRPr sz="1800">
              <a:solidFill>
                <a:srgbClr val="741B47"/>
              </a:solidFill>
              <a:latin typeface="Montserrat SemiBold"/>
              <a:ea typeface="Montserrat SemiBold"/>
              <a:cs typeface="Montserrat SemiBold"/>
              <a:sym typeface="Montserrat SemiBold"/>
            </a:endParaRPr>
          </a:p>
        </p:txBody>
      </p:sp>
      <p:sp>
        <p:nvSpPr>
          <p:cNvPr id="663" name="Google Shape;663;p43"/>
          <p:cNvSpPr txBox="1"/>
          <p:nvPr/>
        </p:nvSpPr>
        <p:spPr>
          <a:xfrm>
            <a:off x="3381138" y="2386200"/>
            <a:ext cx="2381700" cy="813300"/>
          </a:xfrm>
          <a:prstGeom prst="rect">
            <a:avLst/>
          </a:prstGeom>
          <a:noFill/>
          <a:ln>
            <a:noFill/>
          </a:ln>
        </p:spPr>
        <p:txBody>
          <a:bodyPr anchorCtr="0" anchor="t" bIns="91425" lIns="91425" spcFirstLastPara="1" rIns="91425" wrap="square" tIns="91425">
            <a:noAutofit/>
          </a:bodyPr>
          <a:lstStyle/>
          <a:p>
            <a:pPr indent="0" lvl="0" marL="0" rtl="0" algn="ctr">
              <a:lnSpc>
                <a:spcPct val="110000"/>
              </a:lnSpc>
              <a:spcBef>
                <a:spcPts val="600"/>
              </a:spcBef>
              <a:spcAft>
                <a:spcPts val="0"/>
              </a:spcAft>
              <a:buNone/>
            </a:pPr>
            <a:r>
              <a:rPr lang="tr-TR" sz="1600">
                <a:solidFill>
                  <a:srgbClr val="1155CC"/>
                </a:solidFill>
                <a:latin typeface="Montserrat SemiBold"/>
                <a:ea typeface="Montserrat SemiBold"/>
                <a:cs typeface="Montserrat SemiBold"/>
                <a:sym typeface="Montserrat SemiBold"/>
              </a:rPr>
              <a:t>Creates SLAs and request types</a:t>
            </a:r>
            <a:endParaRPr sz="1600">
              <a:solidFill>
                <a:srgbClr val="1155CC"/>
              </a:solidFill>
              <a:latin typeface="Montserrat SemiBold"/>
              <a:ea typeface="Montserrat SemiBold"/>
              <a:cs typeface="Montserrat SemiBold"/>
              <a:sym typeface="Montserrat SemiBold"/>
            </a:endParaRPr>
          </a:p>
        </p:txBody>
      </p:sp>
      <p:sp>
        <p:nvSpPr>
          <p:cNvPr id="664" name="Google Shape;664;p43"/>
          <p:cNvSpPr/>
          <p:nvPr/>
        </p:nvSpPr>
        <p:spPr>
          <a:xfrm>
            <a:off x="6535488" y="1836513"/>
            <a:ext cx="1971600" cy="468600"/>
          </a:xfrm>
          <a:prstGeom prst="roundRect">
            <a:avLst>
              <a:gd fmla="val 16667" name="adj"/>
            </a:avLst>
          </a:prstGeom>
          <a:solidFill>
            <a:srgbClr val="FFD966"/>
          </a:solidFill>
          <a:ln cap="flat" cmpd="sng" w="9525">
            <a:solidFill>
              <a:srgbClr val="757B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0000"/>
              </a:lnSpc>
              <a:spcBef>
                <a:spcPts val="600"/>
              </a:spcBef>
              <a:spcAft>
                <a:spcPts val="0"/>
              </a:spcAft>
              <a:buNone/>
            </a:pPr>
            <a:r>
              <a:rPr lang="tr-TR" sz="1800">
                <a:solidFill>
                  <a:srgbClr val="741B47"/>
                </a:solidFill>
                <a:latin typeface="Montserrat SemiBold"/>
                <a:ea typeface="Montserrat SemiBold"/>
                <a:cs typeface="Montserrat SemiBold"/>
                <a:sym typeface="Montserrat SemiBold"/>
              </a:rPr>
              <a:t>HR Manager</a:t>
            </a:r>
            <a:endParaRPr sz="1800">
              <a:solidFill>
                <a:srgbClr val="741B47"/>
              </a:solidFill>
              <a:latin typeface="Montserrat SemiBold"/>
              <a:ea typeface="Montserrat SemiBold"/>
              <a:cs typeface="Montserrat SemiBold"/>
              <a:sym typeface="Montserrat SemiBold"/>
            </a:endParaRPr>
          </a:p>
        </p:txBody>
      </p:sp>
      <p:sp>
        <p:nvSpPr>
          <p:cNvPr id="665" name="Google Shape;665;p43"/>
          <p:cNvSpPr txBox="1"/>
          <p:nvPr/>
        </p:nvSpPr>
        <p:spPr>
          <a:xfrm>
            <a:off x="6753937" y="2386200"/>
            <a:ext cx="1629900" cy="813300"/>
          </a:xfrm>
          <a:prstGeom prst="rect">
            <a:avLst/>
          </a:prstGeom>
          <a:noFill/>
          <a:ln>
            <a:noFill/>
          </a:ln>
        </p:spPr>
        <p:txBody>
          <a:bodyPr anchorCtr="0" anchor="t" bIns="91425" lIns="91425" spcFirstLastPara="1" rIns="91425" wrap="square" tIns="91425">
            <a:noAutofit/>
          </a:bodyPr>
          <a:lstStyle/>
          <a:p>
            <a:pPr indent="0" lvl="0" marL="0" rtl="0" algn="ctr">
              <a:lnSpc>
                <a:spcPct val="110000"/>
              </a:lnSpc>
              <a:spcBef>
                <a:spcPts val="600"/>
              </a:spcBef>
              <a:spcAft>
                <a:spcPts val="0"/>
              </a:spcAft>
              <a:buNone/>
            </a:pPr>
            <a:r>
              <a:rPr lang="tr-TR" sz="1600">
                <a:solidFill>
                  <a:srgbClr val="1155CC"/>
                </a:solidFill>
                <a:latin typeface="Montserrat SemiBold"/>
                <a:ea typeface="Montserrat SemiBold"/>
                <a:cs typeface="Montserrat SemiBold"/>
                <a:sym typeface="Montserrat SemiBold"/>
              </a:rPr>
              <a:t>Creates reports</a:t>
            </a:r>
            <a:endParaRPr sz="1600">
              <a:solidFill>
                <a:srgbClr val="1155CC"/>
              </a:solidFill>
              <a:latin typeface="Montserrat SemiBold"/>
              <a:ea typeface="Montserrat SemiBold"/>
              <a:cs typeface="Montserrat SemiBold"/>
              <a:sym typeface="Montserrat SemiBold"/>
            </a:endParaRPr>
          </a:p>
        </p:txBody>
      </p:sp>
      <p:pic>
        <p:nvPicPr>
          <p:cNvPr id="666" name="Google Shape;666;p43"/>
          <p:cNvPicPr preferRelativeResize="0"/>
          <p:nvPr/>
        </p:nvPicPr>
        <p:blipFill>
          <a:blip r:embed="rId4">
            <a:alphaModFix/>
          </a:blip>
          <a:stretch>
            <a:fillRect/>
          </a:stretch>
        </p:blipFill>
        <p:spPr>
          <a:xfrm>
            <a:off x="3433750" y="3190400"/>
            <a:ext cx="2276475" cy="1171575"/>
          </a:xfrm>
          <a:prstGeom prst="rect">
            <a:avLst/>
          </a:prstGeom>
          <a:noFill/>
          <a:ln>
            <a:noFill/>
          </a:ln>
        </p:spPr>
      </p:pic>
      <p:pic>
        <p:nvPicPr>
          <p:cNvPr id="667" name="Google Shape;667;p43"/>
          <p:cNvPicPr preferRelativeResize="0"/>
          <p:nvPr/>
        </p:nvPicPr>
        <p:blipFill>
          <a:blip r:embed="rId5">
            <a:alphaModFix/>
          </a:blip>
          <a:stretch>
            <a:fillRect/>
          </a:stretch>
        </p:blipFill>
        <p:spPr>
          <a:xfrm>
            <a:off x="6630663" y="3104675"/>
            <a:ext cx="1876425" cy="1257300"/>
          </a:xfrm>
          <a:prstGeom prst="rect">
            <a:avLst/>
          </a:prstGeom>
          <a:noFill/>
          <a:ln>
            <a:noFill/>
          </a:ln>
        </p:spPr>
      </p:pic>
      <p:sp>
        <p:nvSpPr>
          <p:cNvPr id="668" name="Google Shape;668;p4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2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404" name="Google Shape;404;p26"/>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Atlassian Offices</a:t>
            </a:r>
            <a:endParaRPr sz="4000">
              <a:solidFill>
                <a:srgbClr val="419DD3"/>
              </a:solidFill>
              <a:latin typeface="Raleway Medium"/>
              <a:ea typeface="Raleway Medium"/>
              <a:cs typeface="Raleway Medium"/>
              <a:sym typeface="Raleway Medium"/>
            </a:endParaRPr>
          </a:p>
        </p:txBody>
      </p:sp>
      <p:sp>
        <p:nvSpPr>
          <p:cNvPr id="405" name="Google Shape;405;p26">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6" name="Google Shape;406;p26"/>
          <p:cNvPicPr preferRelativeResize="0"/>
          <p:nvPr/>
        </p:nvPicPr>
        <p:blipFill>
          <a:blip r:embed="rId4">
            <a:alphaModFix/>
          </a:blip>
          <a:stretch>
            <a:fillRect/>
          </a:stretch>
        </p:blipFill>
        <p:spPr>
          <a:xfrm>
            <a:off x="344775" y="764075"/>
            <a:ext cx="3403260" cy="1905463"/>
          </a:xfrm>
          <a:prstGeom prst="rect">
            <a:avLst/>
          </a:prstGeom>
          <a:noFill/>
          <a:ln cap="flat" cmpd="sng" w="38100">
            <a:solidFill>
              <a:srgbClr val="FF9900"/>
            </a:solidFill>
            <a:prstDash val="solid"/>
            <a:round/>
            <a:headEnd len="sm" w="sm" type="none"/>
            <a:tailEnd len="sm" w="sm" type="none"/>
          </a:ln>
        </p:spPr>
      </p:pic>
      <p:pic>
        <p:nvPicPr>
          <p:cNvPr id="407" name="Google Shape;407;p26"/>
          <p:cNvPicPr preferRelativeResize="0"/>
          <p:nvPr/>
        </p:nvPicPr>
        <p:blipFill>
          <a:blip r:embed="rId5">
            <a:alphaModFix/>
          </a:blip>
          <a:stretch>
            <a:fillRect/>
          </a:stretch>
        </p:blipFill>
        <p:spPr>
          <a:xfrm>
            <a:off x="3909865" y="764075"/>
            <a:ext cx="2877335" cy="1905463"/>
          </a:xfrm>
          <a:prstGeom prst="rect">
            <a:avLst/>
          </a:prstGeom>
          <a:noFill/>
          <a:ln cap="flat" cmpd="sng" w="38100">
            <a:solidFill>
              <a:srgbClr val="CC0000"/>
            </a:solidFill>
            <a:prstDash val="solid"/>
            <a:round/>
            <a:headEnd len="sm" w="sm" type="none"/>
            <a:tailEnd len="sm" w="sm" type="none"/>
          </a:ln>
        </p:spPr>
      </p:pic>
      <p:pic>
        <p:nvPicPr>
          <p:cNvPr id="408" name="Google Shape;408;p26"/>
          <p:cNvPicPr preferRelativeResize="0"/>
          <p:nvPr/>
        </p:nvPicPr>
        <p:blipFill>
          <a:blip r:embed="rId6">
            <a:alphaModFix/>
          </a:blip>
          <a:stretch>
            <a:fillRect/>
          </a:stretch>
        </p:blipFill>
        <p:spPr>
          <a:xfrm>
            <a:off x="345474" y="2821514"/>
            <a:ext cx="2836591" cy="1877436"/>
          </a:xfrm>
          <a:prstGeom prst="rect">
            <a:avLst/>
          </a:prstGeom>
          <a:noFill/>
          <a:ln cap="flat" cmpd="sng" w="38100">
            <a:solidFill>
              <a:srgbClr val="FFFF00"/>
            </a:solidFill>
            <a:prstDash val="solid"/>
            <a:round/>
            <a:headEnd len="sm" w="sm" type="none"/>
            <a:tailEnd len="sm" w="sm" type="none"/>
          </a:ln>
        </p:spPr>
      </p:pic>
      <p:pic>
        <p:nvPicPr>
          <p:cNvPr id="409" name="Google Shape;409;p26"/>
          <p:cNvPicPr preferRelativeResize="0"/>
          <p:nvPr/>
        </p:nvPicPr>
        <p:blipFill rotWithShape="1">
          <a:blip r:embed="rId7">
            <a:alphaModFix/>
          </a:blip>
          <a:srcRect b="0" l="0" r="8382" t="0"/>
          <a:stretch/>
        </p:blipFill>
        <p:spPr>
          <a:xfrm>
            <a:off x="3336270" y="2821514"/>
            <a:ext cx="3450921" cy="1877436"/>
          </a:xfrm>
          <a:prstGeom prst="rect">
            <a:avLst/>
          </a:prstGeom>
          <a:noFill/>
          <a:ln cap="flat" cmpd="sng" w="38100">
            <a:solidFill>
              <a:srgbClr val="9900FF"/>
            </a:solidFill>
            <a:prstDash val="solid"/>
            <a:round/>
            <a:headEnd len="sm" w="sm" type="none"/>
            <a:tailEnd len="sm" w="sm" type="none"/>
          </a:ln>
        </p:spPr>
      </p:pic>
      <p:sp>
        <p:nvSpPr>
          <p:cNvPr id="410" name="Google Shape;410;p26"/>
          <p:cNvSpPr txBox="1"/>
          <p:nvPr/>
        </p:nvSpPr>
        <p:spPr>
          <a:xfrm>
            <a:off x="6787200" y="1001550"/>
            <a:ext cx="2242500" cy="3462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741B47"/>
              </a:buClr>
              <a:buSzPts val="1800"/>
              <a:buFont typeface="Trebuchet MS"/>
              <a:buChar char="●"/>
            </a:pPr>
            <a:r>
              <a:rPr lang="tr-TR" sz="1800">
                <a:solidFill>
                  <a:srgbClr val="741B47"/>
                </a:solidFill>
                <a:latin typeface="Trebuchet MS"/>
                <a:ea typeface="Trebuchet MS"/>
                <a:cs typeface="Trebuchet MS"/>
                <a:sym typeface="Trebuchet MS"/>
              </a:rPr>
              <a:t>Sydney (HQ)</a:t>
            </a:r>
            <a:endParaRPr sz="1800">
              <a:solidFill>
                <a:srgbClr val="741B47"/>
              </a:solidFill>
              <a:latin typeface="Trebuchet MS"/>
              <a:ea typeface="Trebuchet MS"/>
              <a:cs typeface="Trebuchet MS"/>
              <a:sym typeface="Trebuchet MS"/>
            </a:endParaRPr>
          </a:p>
          <a:p>
            <a:pPr indent="-342900" lvl="0" marL="457200" rtl="0" algn="l">
              <a:spcBef>
                <a:spcPts val="0"/>
              </a:spcBef>
              <a:spcAft>
                <a:spcPts val="0"/>
              </a:spcAft>
              <a:buClr>
                <a:srgbClr val="741B47"/>
              </a:buClr>
              <a:buSzPts val="1800"/>
              <a:buFont typeface="Trebuchet MS"/>
              <a:buChar char="●"/>
            </a:pPr>
            <a:r>
              <a:rPr lang="tr-TR" sz="1800">
                <a:solidFill>
                  <a:srgbClr val="741B47"/>
                </a:solidFill>
                <a:latin typeface="Trebuchet MS"/>
                <a:ea typeface="Trebuchet MS"/>
                <a:cs typeface="Trebuchet MS"/>
                <a:sym typeface="Trebuchet MS"/>
              </a:rPr>
              <a:t>San Francisco</a:t>
            </a:r>
            <a:endParaRPr sz="1800">
              <a:solidFill>
                <a:srgbClr val="741B47"/>
              </a:solidFill>
              <a:latin typeface="Trebuchet MS"/>
              <a:ea typeface="Trebuchet MS"/>
              <a:cs typeface="Trebuchet MS"/>
              <a:sym typeface="Trebuchet MS"/>
            </a:endParaRPr>
          </a:p>
          <a:p>
            <a:pPr indent="-342900" lvl="0" marL="457200" rtl="0" algn="l">
              <a:spcBef>
                <a:spcPts val="0"/>
              </a:spcBef>
              <a:spcAft>
                <a:spcPts val="0"/>
              </a:spcAft>
              <a:buClr>
                <a:srgbClr val="741B47"/>
              </a:buClr>
              <a:buSzPts val="1800"/>
              <a:buFont typeface="Trebuchet MS"/>
              <a:buChar char="●"/>
            </a:pPr>
            <a:r>
              <a:rPr lang="tr-TR" sz="1800">
                <a:solidFill>
                  <a:srgbClr val="741B47"/>
                </a:solidFill>
                <a:latin typeface="Trebuchet MS"/>
                <a:ea typeface="Trebuchet MS"/>
                <a:cs typeface="Trebuchet MS"/>
                <a:sym typeface="Trebuchet MS"/>
              </a:rPr>
              <a:t>Mountain View</a:t>
            </a:r>
            <a:endParaRPr sz="1800">
              <a:solidFill>
                <a:srgbClr val="741B47"/>
              </a:solidFill>
              <a:latin typeface="Trebuchet MS"/>
              <a:ea typeface="Trebuchet MS"/>
              <a:cs typeface="Trebuchet MS"/>
              <a:sym typeface="Trebuchet MS"/>
            </a:endParaRPr>
          </a:p>
          <a:p>
            <a:pPr indent="-342900" lvl="0" marL="457200" rtl="0" algn="l">
              <a:spcBef>
                <a:spcPts val="0"/>
              </a:spcBef>
              <a:spcAft>
                <a:spcPts val="0"/>
              </a:spcAft>
              <a:buClr>
                <a:srgbClr val="741B47"/>
              </a:buClr>
              <a:buSzPts val="1800"/>
              <a:buFont typeface="Trebuchet MS"/>
              <a:buChar char="●"/>
            </a:pPr>
            <a:r>
              <a:rPr lang="tr-TR" sz="1800">
                <a:solidFill>
                  <a:srgbClr val="741B47"/>
                </a:solidFill>
                <a:latin typeface="Trebuchet MS"/>
                <a:ea typeface="Trebuchet MS"/>
                <a:cs typeface="Trebuchet MS"/>
                <a:sym typeface="Trebuchet MS"/>
              </a:rPr>
              <a:t>New York City</a:t>
            </a:r>
            <a:endParaRPr sz="1800">
              <a:solidFill>
                <a:srgbClr val="741B47"/>
              </a:solidFill>
              <a:latin typeface="Trebuchet MS"/>
              <a:ea typeface="Trebuchet MS"/>
              <a:cs typeface="Trebuchet MS"/>
              <a:sym typeface="Trebuchet MS"/>
            </a:endParaRPr>
          </a:p>
          <a:p>
            <a:pPr indent="-342900" lvl="0" marL="457200" rtl="0" algn="l">
              <a:spcBef>
                <a:spcPts val="0"/>
              </a:spcBef>
              <a:spcAft>
                <a:spcPts val="0"/>
              </a:spcAft>
              <a:buClr>
                <a:srgbClr val="741B47"/>
              </a:buClr>
              <a:buSzPts val="1800"/>
              <a:buFont typeface="Trebuchet MS"/>
              <a:buChar char="●"/>
            </a:pPr>
            <a:r>
              <a:rPr lang="tr-TR" sz="1800">
                <a:solidFill>
                  <a:srgbClr val="741B47"/>
                </a:solidFill>
                <a:latin typeface="Trebuchet MS"/>
                <a:ea typeface="Trebuchet MS"/>
                <a:cs typeface="Trebuchet MS"/>
                <a:sym typeface="Trebuchet MS"/>
              </a:rPr>
              <a:t>Manila</a:t>
            </a:r>
            <a:endParaRPr sz="1800">
              <a:solidFill>
                <a:srgbClr val="741B47"/>
              </a:solidFill>
              <a:latin typeface="Trebuchet MS"/>
              <a:ea typeface="Trebuchet MS"/>
              <a:cs typeface="Trebuchet MS"/>
              <a:sym typeface="Trebuchet MS"/>
            </a:endParaRPr>
          </a:p>
          <a:p>
            <a:pPr indent="-342900" lvl="0" marL="457200" rtl="0" algn="l">
              <a:spcBef>
                <a:spcPts val="0"/>
              </a:spcBef>
              <a:spcAft>
                <a:spcPts val="0"/>
              </a:spcAft>
              <a:buClr>
                <a:srgbClr val="741B47"/>
              </a:buClr>
              <a:buSzPts val="1800"/>
              <a:buFont typeface="Trebuchet MS"/>
              <a:buChar char="●"/>
            </a:pPr>
            <a:r>
              <a:rPr lang="tr-TR" sz="1800">
                <a:solidFill>
                  <a:srgbClr val="741B47"/>
                </a:solidFill>
                <a:latin typeface="Trebuchet MS"/>
                <a:ea typeface="Trebuchet MS"/>
                <a:cs typeface="Trebuchet MS"/>
                <a:sym typeface="Trebuchet MS"/>
              </a:rPr>
              <a:t>Sydney</a:t>
            </a:r>
            <a:endParaRPr sz="1800">
              <a:solidFill>
                <a:srgbClr val="741B47"/>
              </a:solidFill>
              <a:latin typeface="Trebuchet MS"/>
              <a:ea typeface="Trebuchet MS"/>
              <a:cs typeface="Trebuchet MS"/>
              <a:sym typeface="Trebuchet MS"/>
            </a:endParaRPr>
          </a:p>
          <a:p>
            <a:pPr indent="-342900" lvl="0" marL="457200" rtl="0" algn="l">
              <a:spcBef>
                <a:spcPts val="0"/>
              </a:spcBef>
              <a:spcAft>
                <a:spcPts val="0"/>
              </a:spcAft>
              <a:buClr>
                <a:srgbClr val="741B47"/>
              </a:buClr>
              <a:buSzPts val="1800"/>
              <a:buFont typeface="Trebuchet MS"/>
              <a:buChar char="●"/>
            </a:pPr>
            <a:r>
              <a:rPr lang="tr-TR" sz="1800">
                <a:solidFill>
                  <a:srgbClr val="741B47"/>
                </a:solidFill>
                <a:latin typeface="Trebuchet MS"/>
                <a:ea typeface="Trebuchet MS"/>
                <a:cs typeface="Trebuchet MS"/>
                <a:sym typeface="Trebuchet MS"/>
              </a:rPr>
              <a:t>Bengaluru</a:t>
            </a:r>
            <a:endParaRPr sz="1800">
              <a:solidFill>
                <a:srgbClr val="741B47"/>
              </a:solidFill>
              <a:latin typeface="Trebuchet MS"/>
              <a:ea typeface="Trebuchet MS"/>
              <a:cs typeface="Trebuchet MS"/>
              <a:sym typeface="Trebuchet MS"/>
            </a:endParaRPr>
          </a:p>
          <a:p>
            <a:pPr indent="-342900" lvl="0" marL="457200" rtl="0" algn="l">
              <a:spcBef>
                <a:spcPts val="0"/>
              </a:spcBef>
              <a:spcAft>
                <a:spcPts val="0"/>
              </a:spcAft>
              <a:buClr>
                <a:srgbClr val="741B47"/>
              </a:buClr>
              <a:buSzPts val="1800"/>
              <a:buFont typeface="Trebuchet MS"/>
              <a:buChar char="●"/>
            </a:pPr>
            <a:r>
              <a:rPr lang="tr-TR" sz="1800">
                <a:solidFill>
                  <a:srgbClr val="741B47"/>
                </a:solidFill>
                <a:latin typeface="Trebuchet MS"/>
                <a:ea typeface="Trebuchet MS"/>
                <a:cs typeface="Trebuchet MS"/>
                <a:sym typeface="Trebuchet MS"/>
              </a:rPr>
              <a:t>Austin</a:t>
            </a:r>
            <a:endParaRPr sz="1800">
              <a:solidFill>
                <a:srgbClr val="741B47"/>
              </a:solidFill>
              <a:latin typeface="Trebuchet MS"/>
              <a:ea typeface="Trebuchet MS"/>
              <a:cs typeface="Trebuchet MS"/>
              <a:sym typeface="Trebuchet MS"/>
            </a:endParaRPr>
          </a:p>
          <a:p>
            <a:pPr indent="-342900" lvl="0" marL="457200" rtl="0" algn="l">
              <a:spcBef>
                <a:spcPts val="0"/>
              </a:spcBef>
              <a:spcAft>
                <a:spcPts val="0"/>
              </a:spcAft>
              <a:buClr>
                <a:srgbClr val="741B47"/>
              </a:buClr>
              <a:buSzPts val="1800"/>
              <a:buFont typeface="Trebuchet MS"/>
              <a:buChar char="●"/>
            </a:pPr>
            <a:r>
              <a:rPr lang="tr-TR" sz="1800">
                <a:solidFill>
                  <a:srgbClr val="741B47"/>
                </a:solidFill>
                <a:latin typeface="Trebuchet MS"/>
                <a:ea typeface="Trebuchet MS"/>
                <a:cs typeface="Trebuchet MS"/>
                <a:sym typeface="Trebuchet MS"/>
              </a:rPr>
              <a:t>Amsterdam</a:t>
            </a:r>
            <a:endParaRPr sz="1800">
              <a:solidFill>
                <a:srgbClr val="741B47"/>
              </a:solidFill>
              <a:latin typeface="Trebuchet MS"/>
              <a:ea typeface="Trebuchet MS"/>
              <a:cs typeface="Trebuchet MS"/>
              <a:sym typeface="Trebuchet MS"/>
            </a:endParaRPr>
          </a:p>
          <a:p>
            <a:pPr indent="-342900" lvl="0" marL="457200" rtl="0" algn="l">
              <a:spcBef>
                <a:spcPts val="0"/>
              </a:spcBef>
              <a:spcAft>
                <a:spcPts val="0"/>
              </a:spcAft>
              <a:buClr>
                <a:srgbClr val="741B47"/>
              </a:buClr>
              <a:buSzPts val="1800"/>
              <a:buFont typeface="Trebuchet MS"/>
              <a:buChar char="●"/>
            </a:pPr>
            <a:r>
              <a:rPr lang="tr-TR" sz="1800">
                <a:solidFill>
                  <a:srgbClr val="741B47"/>
                </a:solidFill>
                <a:latin typeface="Trebuchet MS"/>
                <a:ea typeface="Trebuchet MS"/>
                <a:cs typeface="Trebuchet MS"/>
                <a:sym typeface="Trebuchet MS"/>
              </a:rPr>
              <a:t>Yokohama</a:t>
            </a:r>
            <a:endParaRPr sz="1800">
              <a:solidFill>
                <a:srgbClr val="741B47"/>
              </a:solidFill>
              <a:latin typeface="Trebuchet MS"/>
              <a:ea typeface="Trebuchet MS"/>
              <a:cs typeface="Trebuchet MS"/>
              <a:sym typeface="Trebuchet MS"/>
            </a:endParaRPr>
          </a:p>
          <a:p>
            <a:pPr indent="-342900" lvl="0" marL="457200" rtl="0" algn="l">
              <a:spcBef>
                <a:spcPts val="0"/>
              </a:spcBef>
              <a:spcAft>
                <a:spcPts val="0"/>
              </a:spcAft>
              <a:buClr>
                <a:srgbClr val="741B47"/>
              </a:buClr>
              <a:buSzPts val="1800"/>
              <a:buFont typeface="Trebuchet MS"/>
              <a:buChar char="●"/>
            </a:pPr>
            <a:r>
              <a:rPr lang="tr-TR" sz="1800">
                <a:solidFill>
                  <a:srgbClr val="741B47"/>
                </a:solidFill>
                <a:latin typeface="Trebuchet MS"/>
                <a:ea typeface="Trebuchet MS"/>
                <a:cs typeface="Trebuchet MS"/>
                <a:sym typeface="Trebuchet MS"/>
              </a:rPr>
              <a:t>Boston</a:t>
            </a:r>
            <a:endParaRPr sz="1800">
              <a:solidFill>
                <a:srgbClr val="741B47"/>
              </a:solidFill>
              <a:latin typeface="Trebuchet MS"/>
              <a:ea typeface="Trebuchet MS"/>
              <a:cs typeface="Trebuchet MS"/>
              <a:sym typeface="Trebuchet MS"/>
            </a:endParaRPr>
          </a:p>
          <a:p>
            <a:pPr indent="-342900" lvl="0" marL="457200" rtl="0" algn="l">
              <a:spcBef>
                <a:spcPts val="0"/>
              </a:spcBef>
              <a:spcAft>
                <a:spcPts val="0"/>
              </a:spcAft>
              <a:buClr>
                <a:srgbClr val="741B47"/>
              </a:buClr>
              <a:buSzPts val="1800"/>
              <a:buFont typeface="Trebuchet MS"/>
              <a:buChar char="●"/>
            </a:pPr>
            <a:r>
              <a:rPr lang="tr-TR" sz="1800">
                <a:solidFill>
                  <a:srgbClr val="741B47"/>
                </a:solidFill>
                <a:latin typeface="Trebuchet MS"/>
                <a:ea typeface="Trebuchet MS"/>
                <a:cs typeface="Trebuchet MS"/>
                <a:sym typeface="Trebuchet MS"/>
              </a:rPr>
              <a:t>Ankara</a:t>
            </a:r>
            <a:endParaRPr sz="1800">
              <a:solidFill>
                <a:srgbClr val="741B47"/>
              </a:solidFill>
              <a:latin typeface="Trebuchet MS"/>
              <a:ea typeface="Trebuchet MS"/>
              <a:cs typeface="Trebuchet MS"/>
              <a:sym typeface="Trebuchet M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EABCD"/>
        </a:solidFill>
      </p:bgPr>
    </p:bg>
    <p:spTree>
      <p:nvGrpSpPr>
        <p:cNvPr id="672" name="Shape 672"/>
        <p:cNvGrpSpPr/>
        <p:nvPr/>
      </p:nvGrpSpPr>
      <p:grpSpPr>
        <a:xfrm>
          <a:off x="0" y="0"/>
          <a:ext cx="0" cy="0"/>
          <a:chOff x="0" y="0"/>
          <a:chExt cx="0" cy="0"/>
        </a:xfrm>
      </p:grpSpPr>
      <p:sp>
        <p:nvSpPr>
          <p:cNvPr id="673" name="Google Shape;673;p44"/>
          <p:cNvSpPr/>
          <p:nvPr/>
        </p:nvSpPr>
        <p:spPr>
          <a:xfrm>
            <a:off x="220050" y="255025"/>
            <a:ext cx="8703900" cy="447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4"/>
          <p:cNvSpPr txBox="1"/>
          <p:nvPr>
            <p:ph type="title"/>
          </p:nvPr>
        </p:nvSpPr>
        <p:spPr>
          <a:xfrm>
            <a:off x="737025" y="375150"/>
            <a:ext cx="5429100" cy="172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tr-TR" sz="3100">
                <a:solidFill>
                  <a:srgbClr val="4A86E8"/>
                </a:solidFill>
                <a:latin typeface="Proxima Nova Semibold"/>
                <a:ea typeface="Proxima Nova Semibold"/>
                <a:cs typeface="Proxima Nova Semibold"/>
                <a:sym typeface="Proxima Nova Semibold"/>
              </a:rPr>
              <a:t>Select the right Jira Product for the following use case.</a:t>
            </a:r>
            <a:endParaRPr sz="3100">
              <a:solidFill>
                <a:srgbClr val="4A86E8"/>
              </a:solidFill>
              <a:latin typeface="Proxima Nova Semibold"/>
              <a:ea typeface="Proxima Nova Semibold"/>
              <a:cs typeface="Proxima Nova Semibold"/>
              <a:sym typeface="Proxima Nova Semibold"/>
            </a:endParaRPr>
          </a:p>
        </p:txBody>
      </p:sp>
      <p:sp>
        <p:nvSpPr>
          <p:cNvPr id="675" name="Google Shape;675;p44"/>
          <p:cNvSpPr/>
          <p:nvPr/>
        </p:nvSpPr>
        <p:spPr>
          <a:xfrm>
            <a:off x="746175" y="2499425"/>
            <a:ext cx="4616700" cy="1022400"/>
          </a:xfrm>
          <a:prstGeom prst="roundRect">
            <a:avLst>
              <a:gd fmla="val 16667" name="adj"/>
            </a:avLst>
          </a:prstGeom>
          <a:solidFill>
            <a:srgbClr val="1E1EFF">
              <a:alpha val="780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tr-TR" sz="2800">
                <a:solidFill>
                  <a:srgbClr val="FFFFFF"/>
                </a:solidFill>
                <a:latin typeface="Proxima Nova Semibold"/>
                <a:ea typeface="Proxima Nova Semibold"/>
                <a:cs typeface="Proxima Nova Semibold"/>
                <a:sym typeface="Proxima Nova Semibold"/>
              </a:rPr>
              <a:t>Helping cable customers with a Help Desk</a:t>
            </a:r>
            <a:endParaRPr sz="2800">
              <a:solidFill>
                <a:srgbClr val="FFFFFF"/>
              </a:solidFill>
              <a:latin typeface="Proxima Nova Semibold"/>
              <a:ea typeface="Proxima Nova Semibold"/>
              <a:cs typeface="Proxima Nova Semibold"/>
              <a:sym typeface="Proxima Nova Semibold"/>
            </a:endParaRPr>
          </a:p>
        </p:txBody>
      </p:sp>
      <p:pic>
        <p:nvPicPr>
          <p:cNvPr id="676" name="Google Shape;676;p44">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677" name="Google Shape;677;p44">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8" name="Google Shape;678;p44"/>
          <p:cNvPicPr preferRelativeResize="0"/>
          <p:nvPr/>
        </p:nvPicPr>
        <p:blipFill>
          <a:blip r:embed="rId6">
            <a:alphaModFix/>
          </a:blip>
          <a:stretch>
            <a:fillRect/>
          </a:stretch>
        </p:blipFill>
        <p:spPr>
          <a:xfrm>
            <a:off x="5755625" y="970450"/>
            <a:ext cx="3044549" cy="30445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EABCD"/>
        </a:solidFill>
      </p:bgPr>
    </p:bg>
    <p:spTree>
      <p:nvGrpSpPr>
        <p:cNvPr id="682" name="Shape 682"/>
        <p:cNvGrpSpPr/>
        <p:nvPr/>
      </p:nvGrpSpPr>
      <p:grpSpPr>
        <a:xfrm>
          <a:off x="0" y="0"/>
          <a:ext cx="0" cy="0"/>
          <a:chOff x="0" y="0"/>
          <a:chExt cx="0" cy="0"/>
        </a:xfrm>
      </p:grpSpPr>
      <p:sp>
        <p:nvSpPr>
          <p:cNvPr id="683" name="Google Shape;683;p45"/>
          <p:cNvSpPr/>
          <p:nvPr/>
        </p:nvSpPr>
        <p:spPr>
          <a:xfrm>
            <a:off x="220050" y="255025"/>
            <a:ext cx="8703900" cy="447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5"/>
          <p:cNvSpPr txBox="1"/>
          <p:nvPr>
            <p:ph type="title"/>
          </p:nvPr>
        </p:nvSpPr>
        <p:spPr>
          <a:xfrm>
            <a:off x="737025" y="375150"/>
            <a:ext cx="4778100" cy="172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tr-TR" sz="3100">
                <a:solidFill>
                  <a:srgbClr val="4A86E8"/>
                </a:solidFill>
                <a:latin typeface="Proxima Nova Semibold"/>
                <a:ea typeface="Proxima Nova Semibold"/>
                <a:cs typeface="Proxima Nova Semibold"/>
                <a:sym typeface="Proxima Nova Semibold"/>
              </a:rPr>
              <a:t>Select the right Jira Product for the following use case.</a:t>
            </a:r>
            <a:endParaRPr sz="3100">
              <a:solidFill>
                <a:srgbClr val="4A86E8"/>
              </a:solidFill>
              <a:latin typeface="Proxima Nova Semibold"/>
              <a:ea typeface="Proxima Nova Semibold"/>
              <a:cs typeface="Proxima Nova Semibold"/>
              <a:sym typeface="Proxima Nova Semibold"/>
            </a:endParaRPr>
          </a:p>
        </p:txBody>
      </p:sp>
      <p:sp>
        <p:nvSpPr>
          <p:cNvPr id="685" name="Google Shape;685;p45"/>
          <p:cNvSpPr/>
          <p:nvPr/>
        </p:nvSpPr>
        <p:spPr>
          <a:xfrm>
            <a:off x="746175" y="2499425"/>
            <a:ext cx="4616700" cy="1022400"/>
          </a:xfrm>
          <a:prstGeom prst="roundRect">
            <a:avLst>
              <a:gd fmla="val 16667" name="adj"/>
            </a:avLst>
          </a:prstGeom>
          <a:solidFill>
            <a:srgbClr val="1E1EFF">
              <a:alpha val="780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tr-TR" sz="2800">
                <a:solidFill>
                  <a:srgbClr val="FFFFFF"/>
                </a:solidFill>
                <a:latin typeface="Proxima Nova Semibold"/>
                <a:ea typeface="Proxima Nova Semibold"/>
                <a:cs typeface="Proxima Nova Semibold"/>
                <a:sym typeface="Proxima Nova Semibold"/>
              </a:rPr>
              <a:t>Creating a Rental Car app</a:t>
            </a:r>
            <a:endParaRPr sz="2800">
              <a:solidFill>
                <a:srgbClr val="FFFFFF"/>
              </a:solidFill>
              <a:latin typeface="Proxima Nova Semibold"/>
              <a:ea typeface="Proxima Nova Semibold"/>
              <a:cs typeface="Proxima Nova Semibold"/>
              <a:sym typeface="Proxima Nova Semibold"/>
            </a:endParaRPr>
          </a:p>
        </p:txBody>
      </p:sp>
      <p:pic>
        <p:nvPicPr>
          <p:cNvPr id="686" name="Google Shape;686;p45">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687" name="Google Shape;687;p45">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8" name="Google Shape;688;p45"/>
          <p:cNvPicPr preferRelativeResize="0"/>
          <p:nvPr/>
        </p:nvPicPr>
        <p:blipFill rotWithShape="1">
          <a:blip r:embed="rId6">
            <a:alphaModFix/>
          </a:blip>
          <a:srcRect b="0" l="8040" r="7055" t="0"/>
          <a:stretch/>
        </p:blipFill>
        <p:spPr>
          <a:xfrm>
            <a:off x="5595225" y="1169425"/>
            <a:ext cx="3284174" cy="2576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46"/>
          <p:cNvSpPr txBox="1"/>
          <p:nvPr>
            <p:ph type="ctrTitle"/>
          </p:nvPr>
        </p:nvSpPr>
        <p:spPr>
          <a:xfrm>
            <a:off x="1085850" y="2037715"/>
            <a:ext cx="4676700" cy="1068069"/>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Jira Software</a:t>
            </a:r>
            <a:br>
              <a:rPr lang="tr-TR" sz="4000">
                <a:solidFill>
                  <a:srgbClr val="741B47"/>
                </a:solidFill>
                <a:latin typeface="Raleway Medium"/>
                <a:ea typeface="Raleway Medium"/>
                <a:cs typeface="Raleway Medium"/>
                <a:sym typeface="Raleway Medium"/>
              </a:rPr>
            </a:br>
            <a:r>
              <a:rPr lang="tr-TR" sz="4000">
                <a:solidFill>
                  <a:srgbClr val="741B47"/>
                </a:solidFill>
                <a:latin typeface="Raleway Medium"/>
                <a:ea typeface="Raleway Medium"/>
                <a:cs typeface="Raleway Medium"/>
                <a:sym typeface="Raleway Medium"/>
              </a:rPr>
              <a:t>Hosting Options</a:t>
            </a:r>
            <a:endParaRPr sz="3600">
              <a:solidFill>
                <a:srgbClr val="741B47"/>
              </a:solidFill>
              <a:latin typeface="Raleway Medium"/>
              <a:ea typeface="Raleway Medium"/>
              <a:cs typeface="Raleway Medium"/>
              <a:sym typeface="Raleway Medium"/>
            </a:endParaRPr>
          </a:p>
        </p:txBody>
      </p:sp>
      <p:sp>
        <p:nvSpPr>
          <p:cNvPr id="694" name="Google Shape;694;p46"/>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tr-TR" sz="3600" u="none" cap="none" strike="noStrike">
                <a:solidFill>
                  <a:schemeClr val="lt1"/>
                </a:solidFill>
                <a:latin typeface="Raleway Medium"/>
                <a:ea typeface="Raleway Medium"/>
                <a:cs typeface="Raleway Medium"/>
                <a:sym typeface="Raleway Medium"/>
              </a:rPr>
              <a:t>3</a:t>
            </a:r>
            <a:endParaRPr b="0" i="0" sz="3600" u="none" cap="none" strike="noStrike">
              <a:solidFill>
                <a:schemeClr val="lt1"/>
              </a:solidFill>
              <a:latin typeface="Raleway Medium"/>
              <a:ea typeface="Raleway Medium"/>
              <a:cs typeface="Raleway Medium"/>
              <a:sym typeface="Raleway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4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700" name="Google Shape;700;p47"/>
          <p:cNvSpPr txBox="1"/>
          <p:nvPr>
            <p:ph type="title"/>
          </p:nvPr>
        </p:nvSpPr>
        <p:spPr>
          <a:xfrm>
            <a:off x="431800" y="173800"/>
            <a:ext cx="5640900" cy="626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Hosting Options</a:t>
            </a:r>
            <a:endParaRPr sz="4000">
              <a:solidFill>
                <a:srgbClr val="419DD3"/>
              </a:solidFill>
              <a:latin typeface="Raleway Medium"/>
              <a:ea typeface="Raleway Medium"/>
              <a:cs typeface="Raleway Medium"/>
              <a:sym typeface="Raleway Medium"/>
            </a:endParaRPr>
          </a:p>
        </p:txBody>
      </p:sp>
      <p:pic>
        <p:nvPicPr>
          <p:cNvPr id="701" name="Google Shape;701;p47"/>
          <p:cNvPicPr preferRelativeResize="0"/>
          <p:nvPr/>
        </p:nvPicPr>
        <p:blipFill rotWithShape="1">
          <a:blip r:embed="rId3">
            <a:alphaModFix/>
          </a:blip>
          <a:srcRect b="0" l="0" r="0" t="0"/>
          <a:stretch/>
        </p:blipFill>
        <p:spPr>
          <a:xfrm>
            <a:off x="360853" y="1293053"/>
            <a:ext cx="8422294" cy="2557394"/>
          </a:xfrm>
          <a:prstGeom prst="rect">
            <a:avLst/>
          </a:prstGeom>
          <a:noFill/>
          <a:ln>
            <a:noFill/>
          </a:ln>
        </p:spPr>
      </p:pic>
      <p:sp>
        <p:nvSpPr>
          <p:cNvPr id="702" name="Google Shape;702;p47"/>
          <p:cNvSpPr/>
          <p:nvPr/>
        </p:nvSpPr>
        <p:spPr>
          <a:xfrm>
            <a:off x="2954225" y="844050"/>
            <a:ext cx="5750100" cy="37926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b="1" lang="tr-TR" sz="2400">
                <a:solidFill>
                  <a:srgbClr val="FF0000"/>
                </a:solidFill>
                <a:latin typeface="Montserrat"/>
                <a:ea typeface="Montserrat"/>
                <a:cs typeface="Montserrat"/>
                <a:sym typeface="Montserrat"/>
              </a:rPr>
              <a:t>Self-managed Options</a:t>
            </a:r>
            <a:endParaRPr b="1" sz="2400">
              <a:solidFill>
                <a:srgbClr val="FF0000"/>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4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708" name="Google Shape;708;p48"/>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Atlassian Cloud</a:t>
            </a:r>
            <a:endParaRPr sz="4000">
              <a:solidFill>
                <a:srgbClr val="419DD3"/>
              </a:solidFill>
              <a:latin typeface="Raleway Medium"/>
              <a:ea typeface="Raleway Medium"/>
              <a:cs typeface="Raleway Medium"/>
              <a:sym typeface="Raleway Medium"/>
            </a:endParaRPr>
          </a:p>
        </p:txBody>
      </p:sp>
      <p:grpSp>
        <p:nvGrpSpPr>
          <p:cNvPr id="709" name="Google Shape;709;p48"/>
          <p:cNvGrpSpPr/>
          <p:nvPr/>
        </p:nvGrpSpPr>
        <p:grpSpPr>
          <a:xfrm>
            <a:off x="6293526" y="981581"/>
            <a:ext cx="2583959" cy="3481040"/>
            <a:chOff x="2035134" y="815"/>
            <a:chExt cx="2289526" cy="2968145"/>
          </a:xfrm>
        </p:grpSpPr>
        <p:sp>
          <p:nvSpPr>
            <p:cNvPr id="710" name="Google Shape;710;p48"/>
            <p:cNvSpPr/>
            <p:nvPr/>
          </p:nvSpPr>
          <p:spPr>
            <a:xfrm>
              <a:off x="2035134" y="815"/>
              <a:ext cx="2289526" cy="474903"/>
            </a:xfrm>
            <a:prstGeom prst="roundRect">
              <a:avLst>
                <a:gd fmla="val 16667" name="adj"/>
              </a:avLst>
            </a:prstGeom>
            <a:solidFill>
              <a:schemeClr val="accent2"/>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711" name="Google Shape;711;p48"/>
            <p:cNvSpPr txBox="1"/>
            <p:nvPr/>
          </p:nvSpPr>
          <p:spPr>
            <a:xfrm>
              <a:off x="2058317" y="23998"/>
              <a:ext cx="2243160" cy="428537"/>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Clr>
                  <a:srgbClr val="000000"/>
                </a:buClr>
                <a:buSzPts val="1500"/>
                <a:buFont typeface="Arial"/>
                <a:buNone/>
              </a:pPr>
              <a:r>
                <a:rPr b="1" i="0" lang="tr-TR" sz="1800" u="none" cap="none" strike="noStrike">
                  <a:solidFill>
                    <a:schemeClr val="lt1"/>
                  </a:solidFill>
                  <a:latin typeface="Arial"/>
                  <a:ea typeface="Arial"/>
                  <a:cs typeface="Arial"/>
                  <a:sym typeface="Arial"/>
                </a:rPr>
                <a:t>Fast start-up</a:t>
              </a:r>
              <a:endParaRPr b="0" i="0" sz="1800" u="none" cap="none" strike="noStrike">
                <a:solidFill>
                  <a:schemeClr val="lt1"/>
                </a:solidFill>
                <a:latin typeface="Arial"/>
                <a:ea typeface="Arial"/>
                <a:cs typeface="Arial"/>
                <a:sym typeface="Arial"/>
              </a:endParaRPr>
            </a:p>
          </p:txBody>
        </p:sp>
        <p:sp>
          <p:nvSpPr>
            <p:cNvPr id="712" name="Google Shape;712;p48"/>
            <p:cNvSpPr/>
            <p:nvPr/>
          </p:nvSpPr>
          <p:spPr>
            <a:xfrm>
              <a:off x="2035134" y="499463"/>
              <a:ext cx="2289526" cy="474903"/>
            </a:xfrm>
            <a:prstGeom prst="roundRect">
              <a:avLst>
                <a:gd fmla="val 16667" name="adj"/>
              </a:avLst>
            </a:prstGeom>
            <a:solidFill>
              <a:srgbClr val="8A4FFF"/>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713" name="Google Shape;713;p48"/>
            <p:cNvSpPr txBox="1"/>
            <p:nvPr/>
          </p:nvSpPr>
          <p:spPr>
            <a:xfrm>
              <a:off x="2058317" y="522646"/>
              <a:ext cx="2243160" cy="428537"/>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Clr>
                  <a:srgbClr val="000000"/>
                </a:buClr>
                <a:buSzPts val="1500"/>
                <a:buFont typeface="Arial"/>
                <a:buNone/>
              </a:pPr>
              <a:r>
                <a:rPr b="1" i="0" lang="tr-TR" sz="1800" u="none" cap="none" strike="noStrike">
                  <a:solidFill>
                    <a:schemeClr val="lt1"/>
                  </a:solidFill>
                  <a:latin typeface="Arial"/>
                  <a:ea typeface="Arial"/>
                  <a:cs typeface="Arial"/>
                  <a:sym typeface="Arial"/>
                </a:rPr>
                <a:t>Reduced costs</a:t>
              </a:r>
              <a:endParaRPr b="0" i="0" sz="1800" u="none" cap="none" strike="noStrike">
                <a:solidFill>
                  <a:schemeClr val="lt1"/>
                </a:solidFill>
                <a:latin typeface="Arial"/>
                <a:ea typeface="Arial"/>
                <a:cs typeface="Arial"/>
                <a:sym typeface="Arial"/>
              </a:endParaRPr>
            </a:p>
          </p:txBody>
        </p:sp>
        <p:sp>
          <p:nvSpPr>
            <p:cNvPr id="714" name="Google Shape;714;p48"/>
            <p:cNvSpPr/>
            <p:nvPr/>
          </p:nvSpPr>
          <p:spPr>
            <a:xfrm>
              <a:off x="2035134" y="998112"/>
              <a:ext cx="2289526" cy="474903"/>
            </a:xfrm>
            <a:prstGeom prst="roundRect">
              <a:avLst>
                <a:gd fmla="val 16667" name="adj"/>
              </a:avLst>
            </a:prstGeom>
            <a:solidFill>
              <a:schemeClr val="accent4"/>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715" name="Google Shape;715;p48"/>
            <p:cNvSpPr txBox="1"/>
            <p:nvPr/>
          </p:nvSpPr>
          <p:spPr>
            <a:xfrm>
              <a:off x="2058317" y="1021295"/>
              <a:ext cx="2243160" cy="428537"/>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Clr>
                  <a:srgbClr val="000000"/>
                </a:buClr>
                <a:buSzPts val="1500"/>
                <a:buFont typeface="Arial"/>
                <a:buNone/>
              </a:pPr>
              <a:r>
                <a:rPr b="1" i="0" lang="tr-TR" sz="1800" u="none" cap="none" strike="noStrike">
                  <a:solidFill>
                    <a:schemeClr val="lt1"/>
                  </a:solidFill>
                  <a:latin typeface="Arial"/>
                  <a:ea typeface="Arial"/>
                  <a:cs typeface="Arial"/>
                  <a:sym typeface="Arial"/>
                </a:rPr>
                <a:t>No need to upgrade</a:t>
              </a:r>
              <a:endParaRPr b="0" i="0" sz="1800" u="none" cap="none" strike="noStrike">
                <a:solidFill>
                  <a:schemeClr val="lt1"/>
                </a:solidFill>
                <a:latin typeface="Arial"/>
                <a:ea typeface="Arial"/>
                <a:cs typeface="Arial"/>
                <a:sym typeface="Arial"/>
              </a:endParaRPr>
            </a:p>
          </p:txBody>
        </p:sp>
        <p:sp>
          <p:nvSpPr>
            <p:cNvPr id="716" name="Google Shape;716;p48"/>
            <p:cNvSpPr/>
            <p:nvPr/>
          </p:nvSpPr>
          <p:spPr>
            <a:xfrm>
              <a:off x="2035134" y="1496760"/>
              <a:ext cx="2289526" cy="474903"/>
            </a:xfrm>
            <a:prstGeom prst="roundRect">
              <a:avLst>
                <a:gd fmla="val 16667" name="adj"/>
              </a:avLst>
            </a:prstGeom>
            <a:solidFill>
              <a:srgbClr val="F8CB05"/>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717" name="Google Shape;717;p48"/>
            <p:cNvSpPr txBox="1"/>
            <p:nvPr/>
          </p:nvSpPr>
          <p:spPr>
            <a:xfrm>
              <a:off x="2058317" y="1519943"/>
              <a:ext cx="2243160" cy="428537"/>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Clr>
                  <a:srgbClr val="000000"/>
                </a:buClr>
                <a:buSzPts val="1500"/>
                <a:buFont typeface="Arial"/>
                <a:buNone/>
              </a:pPr>
              <a:r>
                <a:rPr b="1" i="0" lang="tr-TR" sz="1800" u="none" cap="none" strike="noStrike">
                  <a:solidFill>
                    <a:schemeClr val="lt1"/>
                  </a:solidFill>
                  <a:latin typeface="Arial"/>
                  <a:ea typeface="Arial"/>
                  <a:cs typeface="Arial"/>
                  <a:sym typeface="Arial"/>
                </a:rPr>
                <a:t>Work on the go</a:t>
              </a:r>
              <a:endParaRPr b="0" i="0" sz="1800" u="none" cap="none" strike="noStrike">
                <a:solidFill>
                  <a:schemeClr val="lt1"/>
                </a:solidFill>
                <a:latin typeface="Arial"/>
                <a:ea typeface="Arial"/>
                <a:cs typeface="Arial"/>
                <a:sym typeface="Arial"/>
              </a:endParaRPr>
            </a:p>
          </p:txBody>
        </p:sp>
        <p:sp>
          <p:nvSpPr>
            <p:cNvPr id="718" name="Google Shape;718;p48"/>
            <p:cNvSpPr/>
            <p:nvPr/>
          </p:nvSpPr>
          <p:spPr>
            <a:xfrm>
              <a:off x="2035134" y="1995408"/>
              <a:ext cx="2289526" cy="474903"/>
            </a:xfrm>
            <a:prstGeom prst="roundRect">
              <a:avLst>
                <a:gd fmla="val 16667" name="adj"/>
              </a:avLst>
            </a:prstGeom>
            <a:solidFill>
              <a:srgbClr val="A6CE25"/>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719" name="Google Shape;719;p48"/>
            <p:cNvSpPr txBox="1"/>
            <p:nvPr/>
          </p:nvSpPr>
          <p:spPr>
            <a:xfrm>
              <a:off x="2058317" y="2018591"/>
              <a:ext cx="2243160" cy="428537"/>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Clr>
                  <a:srgbClr val="000000"/>
                </a:buClr>
                <a:buSzPts val="1500"/>
                <a:buFont typeface="Arial"/>
                <a:buNone/>
              </a:pPr>
              <a:r>
                <a:rPr b="1" i="0" lang="tr-TR" sz="1800" u="none" cap="none" strike="noStrike">
                  <a:solidFill>
                    <a:schemeClr val="lt1"/>
                  </a:solidFill>
                  <a:latin typeface="Arial"/>
                  <a:ea typeface="Arial"/>
                  <a:cs typeface="Arial"/>
                  <a:sym typeface="Arial"/>
                </a:rPr>
                <a:t>Security</a:t>
              </a:r>
              <a:endParaRPr b="0" i="0" sz="1800" u="none" cap="none" strike="noStrike">
                <a:solidFill>
                  <a:schemeClr val="lt1"/>
                </a:solidFill>
                <a:latin typeface="Arial"/>
                <a:ea typeface="Arial"/>
                <a:cs typeface="Arial"/>
                <a:sym typeface="Arial"/>
              </a:endParaRPr>
            </a:p>
          </p:txBody>
        </p:sp>
        <p:sp>
          <p:nvSpPr>
            <p:cNvPr id="720" name="Google Shape;720;p48"/>
            <p:cNvSpPr/>
            <p:nvPr/>
          </p:nvSpPr>
          <p:spPr>
            <a:xfrm>
              <a:off x="2035134" y="2494057"/>
              <a:ext cx="2289526" cy="474903"/>
            </a:xfrm>
            <a:prstGeom prst="roundRect">
              <a:avLst>
                <a:gd fmla="val 16667" name="adj"/>
              </a:avLst>
            </a:prstGeom>
            <a:solidFill>
              <a:schemeClr val="accent2"/>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721" name="Google Shape;721;p48"/>
            <p:cNvSpPr txBox="1"/>
            <p:nvPr/>
          </p:nvSpPr>
          <p:spPr>
            <a:xfrm>
              <a:off x="2058317" y="2517240"/>
              <a:ext cx="2243160" cy="428537"/>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Clr>
                  <a:srgbClr val="000000"/>
                </a:buClr>
                <a:buSzPts val="1500"/>
                <a:buFont typeface="Arial"/>
                <a:buNone/>
              </a:pPr>
              <a:r>
                <a:rPr b="1" i="0" lang="tr-TR" sz="1800" u="none" cap="none" strike="noStrike">
                  <a:solidFill>
                    <a:schemeClr val="lt1"/>
                  </a:solidFill>
                  <a:latin typeface="Arial"/>
                  <a:ea typeface="Arial"/>
                  <a:cs typeface="Arial"/>
                  <a:sym typeface="Arial"/>
                </a:rPr>
                <a:t>Scale with confidence</a:t>
              </a:r>
              <a:endParaRPr b="0" i="0" sz="1800" u="none" cap="none" strike="noStrike">
                <a:solidFill>
                  <a:schemeClr val="lt1"/>
                </a:solidFill>
                <a:latin typeface="Arial"/>
                <a:ea typeface="Arial"/>
                <a:cs typeface="Arial"/>
                <a:sym typeface="Arial"/>
              </a:endParaRPr>
            </a:p>
          </p:txBody>
        </p:sp>
      </p:grpSp>
      <p:sp>
        <p:nvSpPr>
          <p:cNvPr id="722" name="Google Shape;722;p48"/>
          <p:cNvSpPr txBox="1"/>
          <p:nvPr/>
        </p:nvSpPr>
        <p:spPr>
          <a:xfrm>
            <a:off x="202525" y="1829950"/>
            <a:ext cx="5953800" cy="2936400"/>
          </a:xfrm>
          <a:prstGeom prst="rect">
            <a:avLst/>
          </a:prstGeom>
          <a:noFill/>
          <a:ln>
            <a:noFill/>
          </a:ln>
        </p:spPr>
        <p:txBody>
          <a:bodyPr anchorCtr="0" anchor="t" bIns="45700" lIns="91425" spcFirstLastPara="1" rIns="91425" wrap="square" tIns="45700">
            <a:noAutofit/>
          </a:bodyPr>
          <a:lstStyle/>
          <a:p>
            <a:pPr indent="-342900" lvl="0" marL="457200" rtl="0" algn="just">
              <a:lnSpc>
                <a:spcPct val="110000"/>
              </a:lnSpc>
              <a:spcBef>
                <a:spcPts val="600"/>
              </a:spcBef>
              <a:spcAft>
                <a:spcPts val="0"/>
              </a:spcAft>
              <a:buClr>
                <a:srgbClr val="741B47"/>
              </a:buClr>
              <a:buSzPts val="1800"/>
              <a:buFont typeface="Montserrat Medium"/>
              <a:buChar char="▸"/>
            </a:pPr>
            <a:r>
              <a:rPr i="0" lang="tr-TR" sz="1800" u="none" cap="none" strike="noStrike">
                <a:solidFill>
                  <a:srgbClr val="002060"/>
                </a:solidFill>
                <a:latin typeface="Montserrat Medium"/>
                <a:ea typeface="Montserrat Medium"/>
                <a:cs typeface="Montserrat Medium"/>
                <a:sym typeface="Montserrat Medium"/>
              </a:rPr>
              <a:t>With Jira Software Cloud, the Jira Software site is hosted and installed in the cloud for you. </a:t>
            </a:r>
            <a:endParaRPr i="0" sz="1800" u="none" cap="none" strike="noStrike">
              <a:solidFill>
                <a:srgbClr val="002060"/>
              </a:solidFill>
              <a:latin typeface="Montserrat Medium"/>
              <a:ea typeface="Montserrat Medium"/>
              <a:cs typeface="Montserrat Medium"/>
              <a:sym typeface="Montserrat Medium"/>
            </a:endParaRPr>
          </a:p>
          <a:p>
            <a:pPr indent="-342900" lvl="0" marL="457200" rtl="0" algn="just">
              <a:lnSpc>
                <a:spcPct val="110000"/>
              </a:lnSpc>
              <a:spcBef>
                <a:spcPts val="600"/>
              </a:spcBef>
              <a:spcAft>
                <a:spcPts val="0"/>
              </a:spcAft>
              <a:buClr>
                <a:srgbClr val="741B47"/>
              </a:buClr>
              <a:buSzPts val="1800"/>
              <a:buFont typeface="Montserrat Medium"/>
              <a:buChar char="▸"/>
            </a:pPr>
            <a:r>
              <a:rPr i="0" lang="tr-TR" sz="1800" u="none" cap="none" strike="noStrike">
                <a:solidFill>
                  <a:srgbClr val="002060"/>
                </a:solidFill>
                <a:latin typeface="Montserrat Medium"/>
                <a:ea typeface="Montserrat Medium"/>
                <a:cs typeface="Montserrat Medium"/>
                <a:sym typeface="Montserrat Medium"/>
              </a:rPr>
              <a:t>This hosting option is usually preferred by the teams who want to get started quickly and practically.</a:t>
            </a:r>
            <a:endParaRPr i="0" sz="1800" u="none" cap="none" strike="noStrike">
              <a:solidFill>
                <a:srgbClr val="002060"/>
              </a:solidFill>
              <a:latin typeface="Montserrat Medium"/>
              <a:ea typeface="Montserrat Medium"/>
              <a:cs typeface="Montserrat Medium"/>
              <a:sym typeface="Montserrat Medium"/>
            </a:endParaRPr>
          </a:p>
          <a:p>
            <a:pPr indent="-342900" lvl="0" marL="457200" rtl="0" algn="just">
              <a:lnSpc>
                <a:spcPct val="110000"/>
              </a:lnSpc>
              <a:spcBef>
                <a:spcPts val="600"/>
              </a:spcBef>
              <a:spcAft>
                <a:spcPts val="0"/>
              </a:spcAft>
              <a:buClr>
                <a:srgbClr val="741B47"/>
              </a:buClr>
              <a:buSzPts val="1800"/>
              <a:buFont typeface="Montserrat Medium"/>
              <a:buChar char="▸"/>
            </a:pPr>
            <a:r>
              <a:rPr i="0" lang="tr-TR" sz="1800" u="none" cap="none" strike="noStrike">
                <a:solidFill>
                  <a:srgbClr val="002060"/>
                </a:solidFill>
                <a:latin typeface="Montserrat Medium"/>
                <a:ea typeface="Montserrat Medium"/>
                <a:cs typeface="Montserrat Medium"/>
                <a:sym typeface="Montserrat Medium"/>
              </a:rPr>
              <a:t>Thus, agile teams are free from managing the technical complexity of the hosting process.</a:t>
            </a:r>
            <a:endParaRPr sz="1800">
              <a:latin typeface="Montserrat Medium"/>
              <a:ea typeface="Montserrat Medium"/>
              <a:cs typeface="Montserrat Medium"/>
              <a:sym typeface="Montserrat Medium"/>
            </a:endParaRPr>
          </a:p>
        </p:txBody>
      </p:sp>
      <p:pic>
        <p:nvPicPr>
          <p:cNvPr descr="Clouds" id="723" name="Google Shape;723;p48"/>
          <p:cNvPicPr preferRelativeResize="0"/>
          <p:nvPr/>
        </p:nvPicPr>
        <p:blipFill rotWithShape="1">
          <a:blip r:embed="rId3">
            <a:alphaModFix/>
          </a:blip>
          <a:srcRect b="0" l="0" r="0" t="0"/>
          <a:stretch/>
        </p:blipFill>
        <p:spPr>
          <a:xfrm>
            <a:off x="2139239" y="715250"/>
            <a:ext cx="2215175" cy="1114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4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729" name="Google Shape;729;p49"/>
          <p:cNvSpPr txBox="1"/>
          <p:nvPr>
            <p:ph type="title"/>
          </p:nvPr>
        </p:nvSpPr>
        <p:spPr>
          <a:xfrm>
            <a:off x="431800" y="173800"/>
            <a:ext cx="5640900" cy="626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Server</a:t>
            </a:r>
            <a:endParaRPr sz="4000">
              <a:solidFill>
                <a:srgbClr val="419DD3"/>
              </a:solidFill>
              <a:latin typeface="Raleway Medium"/>
              <a:ea typeface="Raleway Medium"/>
              <a:cs typeface="Raleway Medium"/>
              <a:sym typeface="Raleway Medium"/>
            </a:endParaRPr>
          </a:p>
        </p:txBody>
      </p:sp>
      <p:sp>
        <p:nvSpPr>
          <p:cNvPr id="730" name="Google Shape;730;p49"/>
          <p:cNvSpPr txBox="1"/>
          <p:nvPr/>
        </p:nvSpPr>
        <p:spPr>
          <a:xfrm>
            <a:off x="495000" y="2970075"/>
            <a:ext cx="8233800" cy="1546800"/>
          </a:xfrm>
          <a:prstGeom prst="rect">
            <a:avLst/>
          </a:prstGeom>
          <a:noFill/>
          <a:ln>
            <a:noFill/>
          </a:ln>
        </p:spPr>
        <p:txBody>
          <a:bodyPr anchorCtr="0" anchor="t" bIns="45700" lIns="91425" spcFirstLastPara="1" rIns="91425" wrap="square" tIns="45700">
            <a:noAutofit/>
          </a:bodyPr>
          <a:lstStyle/>
          <a:p>
            <a:pPr indent="-342900" lvl="0" marL="457200" marR="0" rtl="0" algn="just">
              <a:lnSpc>
                <a:spcPct val="110000"/>
              </a:lnSpc>
              <a:spcBef>
                <a:spcPts val="600"/>
              </a:spcBef>
              <a:spcAft>
                <a:spcPts val="0"/>
              </a:spcAft>
              <a:buClr>
                <a:srgbClr val="741B47"/>
              </a:buClr>
              <a:buSzPts val="1800"/>
              <a:buFont typeface="Montserrat Medium"/>
              <a:buChar char="▸"/>
            </a:pPr>
            <a:r>
              <a:rPr lang="tr-TR" sz="1800">
                <a:solidFill>
                  <a:srgbClr val="002060"/>
                </a:solidFill>
                <a:latin typeface="Montserrat Medium"/>
                <a:ea typeface="Montserrat Medium"/>
                <a:cs typeface="Montserrat Medium"/>
                <a:sym typeface="Montserrat Medium"/>
              </a:rPr>
              <a:t>Jira Software Server allows you to host Jira Software on your own hardware and customize it to suit your needs when installing. </a:t>
            </a:r>
            <a:endParaRPr sz="1800">
              <a:solidFill>
                <a:srgbClr val="002060"/>
              </a:solidFill>
              <a:latin typeface="Montserrat Medium"/>
              <a:ea typeface="Montserrat Medium"/>
              <a:cs typeface="Montserrat Medium"/>
              <a:sym typeface="Montserrat Medium"/>
            </a:endParaRPr>
          </a:p>
          <a:p>
            <a:pPr indent="-342900" lvl="0" marL="457200" marR="0" rtl="0" algn="just">
              <a:lnSpc>
                <a:spcPct val="110000"/>
              </a:lnSpc>
              <a:spcBef>
                <a:spcPts val="600"/>
              </a:spcBef>
              <a:spcAft>
                <a:spcPts val="0"/>
              </a:spcAft>
              <a:buClr>
                <a:srgbClr val="741B47"/>
              </a:buClr>
              <a:buSzPts val="1800"/>
              <a:buFont typeface="Montserrat Medium"/>
              <a:buChar char="▸"/>
            </a:pPr>
            <a:r>
              <a:rPr lang="tr-TR" sz="1800">
                <a:solidFill>
                  <a:srgbClr val="002060"/>
                </a:solidFill>
                <a:latin typeface="Montserrat Medium"/>
                <a:ea typeface="Montserrat Medium"/>
                <a:cs typeface="Montserrat Medium"/>
                <a:sym typeface="Montserrat Medium"/>
              </a:rPr>
              <a:t>This is often the best option for teams that have experience with self-hosted applications and need to manage all the details.</a:t>
            </a:r>
            <a:endParaRPr sz="1800">
              <a:solidFill>
                <a:srgbClr val="002060"/>
              </a:solidFill>
              <a:latin typeface="Montserrat Medium"/>
              <a:ea typeface="Montserrat Medium"/>
              <a:cs typeface="Montserrat Medium"/>
              <a:sym typeface="Montserrat Medium"/>
            </a:endParaRPr>
          </a:p>
        </p:txBody>
      </p:sp>
      <p:grpSp>
        <p:nvGrpSpPr>
          <p:cNvPr id="731" name="Google Shape;731;p49"/>
          <p:cNvGrpSpPr/>
          <p:nvPr/>
        </p:nvGrpSpPr>
        <p:grpSpPr>
          <a:xfrm>
            <a:off x="3004487" y="1049588"/>
            <a:ext cx="5796552" cy="1670950"/>
            <a:chOff x="0" y="68134"/>
            <a:chExt cx="4589147" cy="1398870"/>
          </a:xfrm>
        </p:grpSpPr>
        <p:sp>
          <p:nvSpPr>
            <p:cNvPr id="732" name="Google Shape;732;p49"/>
            <p:cNvSpPr/>
            <p:nvPr/>
          </p:nvSpPr>
          <p:spPr>
            <a:xfrm>
              <a:off x="0" y="68134"/>
              <a:ext cx="4589147" cy="431730"/>
            </a:xfrm>
            <a:prstGeom prst="roundRect">
              <a:avLst>
                <a:gd fmla="val 16667"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p>
          </p:txBody>
        </p:sp>
        <p:sp>
          <p:nvSpPr>
            <p:cNvPr id="733" name="Google Shape;733;p49"/>
            <p:cNvSpPr txBox="1"/>
            <p:nvPr/>
          </p:nvSpPr>
          <p:spPr>
            <a:xfrm>
              <a:off x="21075" y="89209"/>
              <a:ext cx="4546997" cy="389580"/>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rgbClr val="000000"/>
                </a:buClr>
                <a:buSzPts val="1800"/>
                <a:buFont typeface="Arial"/>
                <a:buNone/>
              </a:pPr>
              <a:r>
                <a:rPr b="1" i="0" lang="tr-TR" sz="2000" u="none" cap="none" strike="noStrike">
                  <a:solidFill>
                    <a:srgbClr val="FFFFFF"/>
                  </a:solidFill>
                </a:rPr>
                <a:t>Want advanced control</a:t>
              </a:r>
              <a:endParaRPr i="0" sz="2000" u="none" cap="none" strike="noStrike">
                <a:solidFill>
                  <a:srgbClr val="FFFFFF"/>
                </a:solidFill>
              </a:endParaRPr>
            </a:p>
          </p:txBody>
        </p:sp>
        <p:sp>
          <p:nvSpPr>
            <p:cNvPr id="734" name="Google Shape;734;p49"/>
            <p:cNvSpPr/>
            <p:nvPr/>
          </p:nvSpPr>
          <p:spPr>
            <a:xfrm>
              <a:off x="0" y="551704"/>
              <a:ext cx="4589147" cy="431730"/>
            </a:xfrm>
            <a:prstGeom prst="roundRect">
              <a:avLst>
                <a:gd fmla="val 16667"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p>
          </p:txBody>
        </p:sp>
        <p:sp>
          <p:nvSpPr>
            <p:cNvPr id="735" name="Google Shape;735;p49"/>
            <p:cNvSpPr txBox="1"/>
            <p:nvPr/>
          </p:nvSpPr>
          <p:spPr>
            <a:xfrm>
              <a:off x="21075" y="572779"/>
              <a:ext cx="4546997" cy="389580"/>
            </a:xfrm>
            <a:prstGeom prst="rect">
              <a:avLst/>
            </a:prstGeom>
            <a:solidFill>
              <a:srgbClr val="FF9900"/>
            </a:solid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rgbClr val="000000"/>
                </a:buClr>
                <a:buSzPts val="1800"/>
                <a:buFont typeface="Arial"/>
                <a:buNone/>
              </a:pPr>
              <a:r>
                <a:rPr b="1" i="0" lang="tr-TR" sz="2000" u="none" cap="none" strike="noStrike">
                  <a:solidFill>
                    <a:srgbClr val="FFFFFF"/>
                  </a:solidFill>
                </a:rPr>
                <a:t>Need data locality</a:t>
              </a:r>
              <a:endParaRPr i="0" sz="2000" u="none" cap="none" strike="noStrike">
                <a:solidFill>
                  <a:srgbClr val="FFFFFF"/>
                </a:solidFill>
              </a:endParaRPr>
            </a:p>
          </p:txBody>
        </p:sp>
        <p:sp>
          <p:nvSpPr>
            <p:cNvPr id="736" name="Google Shape;736;p49"/>
            <p:cNvSpPr/>
            <p:nvPr/>
          </p:nvSpPr>
          <p:spPr>
            <a:xfrm>
              <a:off x="0" y="1035274"/>
              <a:ext cx="4589147" cy="431730"/>
            </a:xfrm>
            <a:prstGeom prst="roundRect">
              <a:avLst>
                <a:gd fmla="val 16667"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p>
          </p:txBody>
        </p:sp>
        <p:sp>
          <p:nvSpPr>
            <p:cNvPr id="737" name="Google Shape;737;p49"/>
            <p:cNvSpPr txBox="1"/>
            <p:nvPr/>
          </p:nvSpPr>
          <p:spPr>
            <a:xfrm>
              <a:off x="21075" y="1056349"/>
              <a:ext cx="4546997" cy="389580"/>
            </a:xfrm>
            <a:prstGeom prst="rect">
              <a:avLst/>
            </a:prstGeom>
            <a:solidFill>
              <a:srgbClr val="FF0000"/>
            </a:solid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rgbClr val="000000"/>
                </a:buClr>
                <a:buSzPts val="1800"/>
                <a:buFont typeface="Arial"/>
                <a:buNone/>
              </a:pPr>
              <a:r>
                <a:rPr b="1" i="0" lang="tr-TR" sz="2000" u="none" cap="none" strike="noStrike">
                  <a:solidFill>
                    <a:srgbClr val="FFFFFF"/>
                  </a:solidFill>
                </a:rPr>
                <a:t>Have experience with self-hosted applications</a:t>
              </a:r>
              <a:endParaRPr i="0" sz="2000" u="none" cap="none" strike="noStrike">
                <a:solidFill>
                  <a:srgbClr val="FFFFFF"/>
                </a:solidFill>
              </a:endParaRPr>
            </a:p>
          </p:txBody>
        </p:sp>
      </p:grpSp>
      <p:pic>
        <p:nvPicPr>
          <p:cNvPr id="738" name="Google Shape;738;p49"/>
          <p:cNvPicPr preferRelativeResize="0"/>
          <p:nvPr/>
        </p:nvPicPr>
        <p:blipFill>
          <a:blip r:embed="rId3">
            <a:alphaModFix/>
          </a:blip>
          <a:stretch>
            <a:fillRect/>
          </a:stretch>
        </p:blipFill>
        <p:spPr>
          <a:xfrm>
            <a:off x="852250" y="878900"/>
            <a:ext cx="1855300" cy="19179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5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744" name="Google Shape;744;p50"/>
          <p:cNvSpPr txBox="1"/>
          <p:nvPr>
            <p:ph type="title"/>
          </p:nvPr>
        </p:nvSpPr>
        <p:spPr>
          <a:xfrm>
            <a:off x="431800" y="173800"/>
            <a:ext cx="5640900" cy="626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Data Center</a:t>
            </a:r>
            <a:endParaRPr sz="4000">
              <a:solidFill>
                <a:srgbClr val="419DD3"/>
              </a:solidFill>
              <a:latin typeface="Raleway Medium"/>
              <a:ea typeface="Raleway Medium"/>
              <a:cs typeface="Raleway Medium"/>
              <a:sym typeface="Raleway Medium"/>
            </a:endParaRPr>
          </a:p>
        </p:txBody>
      </p:sp>
      <p:sp>
        <p:nvSpPr>
          <p:cNvPr id="745" name="Google Shape;745;p50"/>
          <p:cNvSpPr txBox="1"/>
          <p:nvPr/>
        </p:nvSpPr>
        <p:spPr>
          <a:xfrm>
            <a:off x="418900" y="2665250"/>
            <a:ext cx="8294100" cy="1828500"/>
          </a:xfrm>
          <a:prstGeom prst="rect">
            <a:avLst/>
          </a:prstGeom>
          <a:noFill/>
          <a:ln>
            <a:noFill/>
          </a:ln>
        </p:spPr>
        <p:txBody>
          <a:bodyPr anchorCtr="0" anchor="t" bIns="45700" lIns="91425" spcFirstLastPara="1" rIns="91425" wrap="square" tIns="45700">
            <a:noAutofit/>
          </a:bodyPr>
          <a:lstStyle/>
          <a:p>
            <a:pPr indent="-342900" lvl="0" marL="457200" marR="0" rtl="0" algn="just">
              <a:lnSpc>
                <a:spcPct val="110000"/>
              </a:lnSpc>
              <a:spcBef>
                <a:spcPts val="600"/>
              </a:spcBef>
              <a:spcAft>
                <a:spcPts val="0"/>
              </a:spcAft>
              <a:buClr>
                <a:srgbClr val="741B47"/>
              </a:buClr>
              <a:buSzPts val="1800"/>
              <a:buFont typeface="Montserrat Medium"/>
              <a:buChar char="▸"/>
            </a:pPr>
            <a:r>
              <a:rPr lang="tr-TR" sz="1800">
                <a:solidFill>
                  <a:srgbClr val="002060"/>
                </a:solidFill>
                <a:latin typeface="Montserrat Medium"/>
                <a:ea typeface="Montserrat Medium"/>
                <a:cs typeface="Montserrat Medium"/>
                <a:sym typeface="Montserrat Medium"/>
              </a:rPr>
              <a:t>With this option, Jira Software can be hosted on your hardware or public cloud services such as Amazon Web Services (AWS) and Microsoft Azure. </a:t>
            </a:r>
            <a:endParaRPr sz="1800">
              <a:solidFill>
                <a:srgbClr val="002060"/>
              </a:solidFill>
              <a:latin typeface="Montserrat Medium"/>
              <a:ea typeface="Montserrat Medium"/>
              <a:cs typeface="Montserrat Medium"/>
              <a:sym typeface="Montserrat Medium"/>
            </a:endParaRPr>
          </a:p>
          <a:p>
            <a:pPr indent="-342900" lvl="0" marL="457200" marR="0" rtl="0" algn="just">
              <a:lnSpc>
                <a:spcPct val="110000"/>
              </a:lnSpc>
              <a:spcBef>
                <a:spcPts val="600"/>
              </a:spcBef>
              <a:spcAft>
                <a:spcPts val="0"/>
              </a:spcAft>
              <a:buClr>
                <a:srgbClr val="741B47"/>
              </a:buClr>
              <a:buSzPts val="1800"/>
              <a:buFont typeface="Montserrat Medium"/>
              <a:buChar char="▸"/>
            </a:pPr>
            <a:r>
              <a:rPr lang="tr-TR" sz="1800">
                <a:solidFill>
                  <a:srgbClr val="002060"/>
                </a:solidFill>
                <a:latin typeface="Montserrat Medium"/>
                <a:ea typeface="Montserrat Medium"/>
                <a:cs typeface="Montserrat Medium"/>
                <a:sym typeface="Montserrat Medium"/>
              </a:rPr>
              <a:t>Jira Software Data Center is often the best deployment option for enterprise teams that need uninterrupted access and high performance.</a:t>
            </a:r>
            <a:endParaRPr sz="1800">
              <a:latin typeface="Montserrat Medium"/>
              <a:ea typeface="Montserrat Medium"/>
              <a:cs typeface="Montserrat Medium"/>
              <a:sym typeface="Montserrat Medium"/>
            </a:endParaRPr>
          </a:p>
        </p:txBody>
      </p:sp>
      <p:pic>
        <p:nvPicPr>
          <p:cNvPr id="746" name="Google Shape;746;p50"/>
          <p:cNvPicPr preferRelativeResize="0"/>
          <p:nvPr/>
        </p:nvPicPr>
        <p:blipFill rotWithShape="1">
          <a:blip r:embed="rId3">
            <a:alphaModFix/>
          </a:blip>
          <a:srcRect b="26794" l="57433" r="0" t="0"/>
          <a:stretch/>
        </p:blipFill>
        <p:spPr>
          <a:xfrm>
            <a:off x="365750" y="930325"/>
            <a:ext cx="3143250" cy="1641425"/>
          </a:xfrm>
          <a:prstGeom prst="rect">
            <a:avLst/>
          </a:prstGeom>
          <a:noFill/>
          <a:ln>
            <a:noFill/>
          </a:ln>
        </p:spPr>
      </p:pic>
      <p:grpSp>
        <p:nvGrpSpPr>
          <p:cNvPr id="747" name="Google Shape;747;p50"/>
          <p:cNvGrpSpPr/>
          <p:nvPr/>
        </p:nvGrpSpPr>
        <p:grpSpPr>
          <a:xfrm>
            <a:off x="3514437" y="1178585"/>
            <a:ext cx="5326564" cy="1165724"/>
            <a:chOff x="0" y="82356"/>
            <a:chExt cx="4585936" cy="1165724"/>
          </a:xfrm>
        </p:grpSpPr>
        <p:sp>
          <p:nvSpPr>
            <p:cNvPr id="748" name="Google Shape;748;p50"/>
            <p:cNvSpPr/>
            <p:nvPr/>
          </p:nvSpPr>
          <p:spPr>
            <a:xfrm>
              <a:off x="0" y="82356"/>
              <a:ext cx="4585936" cy="359774"/>
            </a:xfrm>
            <a:prstGeom prst="roundRect">
              <a:avLst>
                <a:gd fmla="val 16667"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749" name="Google Shape;749;p50"/>
            <p:cNvSpPr txBox="1"/>
            <p:nvPr/>
          </p:nvSpPr>
          <p:spPr>
            <a:xfrm>
              <a:off x="17563" y="99919"/>
              <a:ext cx="4550810" cy="324648"/>
            </a:xfrm>
            <a:prstGeom prst="rect">
              <a:avLst/>
            </a:prstGeom>
            <a:solidFill>
              <a:srgbClr val="A64D79"/>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000000"/>
                </a:buClr>
                <a:buSzPts val="1500"/>
                <a:buFont typeface="Arial"/>
                <a:buNone/>
              </a:pPr>
              <a:r>
                <a:rPr b="1" i="0" lang="tr-TR" sz="1800" u="none" cap="none" strike="noStrike">
                  <a:solidFill>
                    <a:srgbClr val="FFFFFF"/>
                  </a:solidFill>
                  <a:latin typeface="Calibri"/>
                  <a:ea typeface="Calibri"/>
                  <a:cs typeface="Calibri"/>
                  <a:sym typeface="Calibri"/>
                </a:rPr>
                <a:t>Maintain uninterrupted access to Jira Software</a:t>
              </a:r>
              <a:endParaRPr b="1" i="0" sz="1800" u="none" cap="none" strike="noStrike">
                <a:solidFill>
                  <a:srgbClr val="FFFFFF"/>
                </a:solidFill>
                <a:latin typeface="Calibri"/>
                <a:ea typeface="Calibri"/>
                <a:cs typeface="Calibri"/>
                <a:sym typeface="Calibri"/>
              </a:endParaRPr>
            </a:p>
          </p:txBody>
        </p:sp>
        <p:sp>
          <p:nvSpPr>
            <p:cNvPr id="750" name="Google Shape;750;p50"/>
            <p:cNvSpPr/>
            <p:nvPr/>
          </p:nvSpPr>
          <p:spPr>
            <a:xfrm>
              <a:off x="0" y="485331"/>
              <a:ext cx="4585936" cy="359774"/>
            </a:xfrm>
            <a:prstGeom prst="roundRect">
              <a:avLst>
                <a:gd fmla="val 16667"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751" name="Google Shape;751;p50"/>
            <p:cNvSpPr txBox="1"/>
            <p:nvPr/>
          </p:nvSpPr>
          <p:spPr>
            <a:xfrm>
              <a:off x="17563" y="502894"/>
              <a:ext cx="4550810" cy="324648"/>
            </a:xfrm>
            <a:prstGeom prst="rect">
              <a:avLst/>
            </a:prstGeom>
            <a:solidFill>
              <a:srgbClr val="F6B26B"/>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000000"/>
                </a:buClr>
                <a:buSzPts val="1500"/>
                <a:buFont typeface="Arial"/>
                <a:buNone/>
              </a:pPr>
              <a:r>
                <a:rPr b="1" i="0" lang="tr-TR" sz="1800" u="none" cap="none" strike="noStrike">
                  <a:solidFill>
                    <a:srgbClr val="FFFFFF"/>
                  </a:solidFill>
                  <a:latin typeface="Calibri"/>
                  <a:ea typeface="Calibri"/>
                  <a:cs typeface="Calibri"/>
                  <a:sym typeface="Calibri"/>
                </a:rPr>
                <a:t>Scale to meet their organization’s demand</a:t>
              </a:r>
              <a:endParaRPr sz="1800"/>
            </a:p>
          </p:txBody>
        </p:sp>
        <p:sp>
          <p:nvSpPr>
            <p:cNvPr id="752" name="Google Shape;752;p50"/>
            <p:cNvSpPr/>
            <p:nvPr/>
          </p:nvSpPr>
          <p:spPr>
            <a:xfrm>
              <a:off x="0" y="888306"/>
              <a:ext cx="4585936" cy="359774"/>
            </a:xfrm>
            <a:prstGeom prst="roundRect">
              <a:avLst>
                <a:gd fmla="val 16667"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753" name="Google Shape;753;p50"/>
            <p:cNvSpPr txBox="1"/>
            <p:nvPr/>
          </p:nvSpPr>
          <p:spPr>
            <a:xfrm>
              <a:off x="17563" y="905869"/>
              <a:ext cx="4550810" cy="324648"/>
            </a:xfrm>
            <a:prstGeom prst="rect">
              <a:avLst/>
            </a:prstGeom>
            <a:solidFill>
              <a:srgbClr val="BF9000"/>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000000"/>
                </a:buClr>
                <a:buSzPts val="1500"/>
                <a:buFont typeface="Arial"/>
                <a:buNone/>
              </a:pPr>
              <a:r>
                <a:rPr b="1" i="0" lang="tr-TR" sz="1800" u="none" cap="none" strike="noStrike">
                  <a:solidFill>
                    <a:srgbClr val="FFFFFF"/>
                  </a:solidFill>
                  <a:latin typeface="Calibri"/>
                  <a:ea typeface="Calibri"/>
                  <a:cs typeface="Calibri"/>
                  <a:sym typeface="Calibri"/>
                </a:rPr>
                <a:t>Upgrade with zero downtime for easier administration</a:t>
              </a:r>
              <a:endParaRPr sz="1800"/>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EABCD"/>
        </a:solidFill>
      </p:bgPr>
    </p:bg>
    <p:spTree>
      <p:nvGrpSpPr>
        <p:cNvPr id="757" name="Shape 757"/>
        <p:cNvGrpSpPr/>
        <p:nvPr/>
      </p:nvGrpSpPr>
      <p:grpSpPr>
        <a:xfrm>
          <a:off x="0" y="0"/>
          <a:ext cx="0" cy="0"/>
          <a:chOff x="0" y="0"/>
          <a:chExt cx="0" cy="0"/>
        </a:xfrm>
      </p:grpSpPr>
      <p:sp>
        <p:nvSpPr>
          <p:cNvPr id="758" name="Google Shape;758;p51"/>
          <p:cNvSpPr/>
          <p:nvPr/>
        </p:nvSpPr>
        <p:spPr>
          <a:xfrm>
            <a:off x="220050" y="255025"/>
            <a:ext cx="8703900" cy="447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9" name="Google Shape;759;p51"/>
          <p:cNvPicPr preferRelativeResize="0"/>
          <p:nvPr/>
        </p:nvPicPr>
        <p:blipFill>
          <a:blip r:embed="rId3">
            <a:alphaModFix/>
          </a:blip>
          <a:stretch>
            <a:fillRect/>
          </a:stretch>
        </p:blipFill>
        <p:spPr>
          <a:xfrm>
            <a:off x="2442850" y="847000"/>
            <a:ext cx="1219200" cy="1219200"/>
          </a:xfrm>
          <a:prstGeom prst="rect">
            <a:avLst/>
          </a:prstGeom>
          <a:noFill/>
          <a:ln>
            <a:noFill/>
          </a:ln>
        </p:spPr>
      </p:pic>
      <p:sp>
        <p:nvSpPr>
          <p:cNvPr id="760" name="Google Shape;760;p51"/>
          <p:cNvSpPr txBox="1"/>
          <p:nvPr/>
        </p:nvSpPr>
        <p:spPr>
          <a:xfrm>
            <a:off x="664725" y="2056150"/>
            <a:ext cx="6147300" cy="215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tr-TR" sz="3100">
                <a:solidFill>
                  <a:srgbClr val="4A86E8"/>
                </a:solidFill>
                <a:latin typeface="Proxima Nova Semibold"/>
                <a:ea typeface="Proxima Nova Semibold"/>
                <a:cs typeface="Proxima Nova Semibold"/>
                <a:sym typeface="Proxima Nova Semibold"/>
              </a:rPr>
              <a:t>Which of the following hosting options is appropriate for agile teams who avoid managing the technical complexity of hosting?</a:t>
            </a:r>
            <a:endParaRPr sz="3100">
              <a:solidFill>
                <a:srgbClr val="4A86E8"/>
              </a:solidFill>
              <a:latin typeface="Proxima Nova Semibold"/>
              <a:ea typeface="Proxima Nova Semibold"/>
              <a:cs typeface="Proxima Nova Semibold"/>
              <a:sym typeface="Proxima Nova Semibold"/>
            </a:endParaRPr>
          </a:p>
        </p:txBody>
      </p:sp>
      <p:pic>
        <p:nvPicPr>
          <p:cNvPr id="761" name="Google Shape;761;p51"/>
          <p:cNvPicPr preferRelativeResize="0"/>
          <p:nvPr/>
        </p:nvPicPr>
        <p:blipFill rotWithShape="1">
          <a:blip r:embed="rId4">
            <a:alphaModFix/>
          </a:blip>
          <a:srcRect b="0" l="0" r="86824" t="0"/>
          <a:stretch/>
        </p:blipFill>
        <p:spPr>
          <a:xfrm>
            <a:off x="7090287" y="2535938"/>
            <a:ext cx="1206500" cy="1199500"/>
          </a:xfrm>
          <a:prstGeom prst="rect">
            <a:avLst/>
          </a:prstGeom>
          <a:noFill/>
          <a:ln>
            <a:noFill/>
          </a:ln>
        </p:spPr>
      </p:pic>
      <p:pic>
        <p:nvPicPr>
          <p:cNvPr id="762" name="Google Shape;762;p51">
            <a:hlinkClick r:id="rId5"/>
          </p:cNvPr>
          <p:cNvPicPr preferRelativeResize="0"/>
          <p:nvPr/>
        </p:nvPicPr>
        <p:blipFill>
          <a:blip r:embed="rId6">
            <a:alphaModFix/>
          </a:blip>
          <a:stretch>
            <a:fillRect/>
          </a:stretch>
        </p:blipFill>
        <p:spPr>
          <a:xfrm>
            <a:off x="0" y="4429125"/>
            <a:ext cx="9144000" cy="714375"/>
          </a:xfrm>
          <a:prstGeom prst="rect">
            <a:avLst/>
          </a:prstGeom>
          <a:noFill/>
          <a:ln>
            <a:noFill/>
          </a:ln>
        </p:spPr>
      </p:pic>
      <p:sp>
        <p:nvSpPr>
          <p:cNvPr id="763" name="Google Shape;763;p51">
            <a:hlinkClick r:id="rId7"/>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52"/>
          <p:cNvSpPr txBox="1"/>
          <p:nvPr>
            <p:ph type="ctrTitle"/>
          </p:nvPr>
        </p:nvSpPr>
        <p:spPr>
          <a:xfrm>
            <a:off x="1085850" y="2011950"/>
            <a:ext cx="7571400" cy="11196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Setting up </a:t>
            </a:r>
            <a:endParaRPr sz="4000">
              <a:solidFill>
                <a:srgbClr val="741B47"/>
              </a:solidFill>
              <a:latin typeface="Raleway Medium"/>
              <a:ea typeface="Raleway Medium"/>
              <a:cs typeface="Raleway Medium"/>
              <a:sym typeface="Raleway Medium"/>
            </a:endParaRPr>
          </a:p>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Jira Software Cloud</a:t>
            </a:r>
            <a:endParaRPr sz="3600">
              <a:solidFill>
                <a:srgbClr val="741B47"/>
              </a:solidFill>
              <a:latin typeface="Raleway Medium"/>
              <a:ea typeface="Raleway Medium"/>
              <a:cs typeface="Raleway Medium"/>
              <a:sym typeface="Raleway Medium"/>
            </a:endParaRPr>
          </a:p>
        </p:txBody>
      </p:sp>
      <p:sp>
        <p:nvSpPr>
          <p:cNvPr id="769" name="Google Shape;769;p52"/>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tr-TR" sz="3600" u="none" cap="none" strike="noStrike">
                <a:solidFill>
                  <a:schemeClr val="lt1"/>
                </a:solidFill>
                <a:latin typeface="Raleway Medium"/>
                <a:ea typeface="Raleway Medium"/>
                <a:cs typeface="Raleway Medium"/>
                <a:sym typeface="Raleway Medium"/>
              </a:rPr>
              <a:t>4</a:t>
            </a:r>
            <a:endParaRPr b="0" i="0" sz="3600" u="none" cap="none" strike="noStrike">
              <a:solidFill>
                <a:schemeClr val="lt1"/>
              </a:solidFill>
              <a:latin typeface="Raleway Medium"/>
              <a:ea typeface="Raleway Medium"/>
              <a:cs typeface="Raleway Medium"/>
              <a:sym typeface="Raleway Medium"/>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pic>
        <p:nvPicPr>
          <p:cNvPr id="774" name="Google Shape;774;p53"/>
          <p:cNvPicPr preferRelativeResize="0"/>
          <p:nvPr/>
        </p:nvPicPr>
        <p:blipFill>
          <a:blip r:embed="rId3">
            <a:alphaModFix/>
          </a:blip>
          <a:stretch>
            <a:fillRect/>
          </a:stretch>
        </p:blipFill>
        <p:spPr>
          <a:xfrm>
            <a:off x="167050" y="2449524"/>
            <a:ext cx="2291000" cy="2087812"/>
          </a:xfrm>
          <a:prstGeom prst="rect">
            <a:avLst/>
          </a:prstGeom>
          <a:noFill/>
          <a:ln>
            <a:noFill/>
          </a:ln>
        </p:spPr>
      </p:pic>
      <p:sp>
        <p:nvSpPr>
          <p:cNvPr id="775" name="Google Shape;775;p5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776" name="Google Shape;776;p53"/>
          <p:cNvSpPr txBox="1"/>
          <p:nvPr>
            <p:ph type="title"/>
          </p:nvPr>
        </p:nvSpPr>
        <p:spPr>
          <a:xfrm>
            <a:off x="431800" y="173800"/>
            <a:ext cx="81780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Setting up Jira Software Cloud</a:t>
            </a:r>
            <a:endParaRPr sz="4000">
              <a:solidFill>
                <a:srgbClr val="741B47"/>
              </a:solidFill>
              <a:latin typeface="Raleway Medium"/>
              <a:ea typeface="Raleway Medium"/>
              <a:cs typeface="Raleway Medium"/>
              <a:sym typeface="Raleway Medium"/>
            </a:endParaRPr>
          </a:p>
        </p:txBody>
      </p:sp>
      <p:sp>
        <p:nvSpPr>
          <p:cNvPr id="777" name="Google Shape;777;p53"/>
          <p:cNvSpPr/>
          <p:nvPr/>
        </p:nvSpPr>
        <p:spPr>
          <a:xfrm>
            <a:off x="2853625" y="744799"/>
            <a:ext cx="5593195" cy="418360"/>
          </a:xfrm>
          <a:prstGeom prst="roundRect">
            <a:avLst>
              <a:gd fmla="val 16667" name="adj"/>
            </a:avLst>
          </a:prstGeom>
          <a:solidFill>
            <a:srgbClr val="390B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p>
        </p:txBody>
      </p:sp>
      <p:sp>
        <p:nvSpPr>
          <p:cNvPr id="778" name="Google Shape;778;p53"/>
          <p:cNvSpPr txBox="1"/>
          <p:nvPr/>
        </p:nvSpPr>
        <p:spPr>
          <a:xfrm>
            <a:off x="2879311" y="765223"/>
            <a:ext cx="5542005" cy="377658"/>
          </a:xfrm>
          <a:prstGeom prst="rect">
            <a:avLst/>
          </a:prstGeom>
          <a:solidFill>
            <a:srgbClr val="390B23"/>
          </a:solid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rgbClr val="000000"/>
              </a:buClr>
              <a:buSzPts val="1800"/>
              <a:buFont typeface="Arial"/>
              <a:buNone/>
            </a:pPr>
            <a:r>
              <a:rPr b="1" lang="tr-TR" sz="2000">
                <a:solidFill>
                  <a:srgbClr val="FFFFFF"/>
                </a:solidFill>
              </a:rPr>
              <a:t>Go to the Atlassian website.</a:t>
            </a:r>
            <a:endParaRPr i="0" sz="2000" u="none" cap="none" strike="noStrike">
              <a:solidFill>
                <a:srgbClr val="FFFFFF"/>
              </a:solidFill>
            </a:endParaRPr>
          </a:p>
        </p:txBody>
      </p:sp>
      <p:sp>
        <p:nvSpPr>
          <p:cNvPr id="779" name="Google Shape;779;p53"/>
          <p:cNvSpPr/>
          <p:nvPr/>
        </p:nvSpPr>
        <p:spPr>
          <a:xfrm>
            <a:off x="2853625" y="1213427"/>
            <a:ext cx="5593195" cy="418360"/>
          </a:xfrm>
          <a:prstGeom prst="roundRect">
            <a:avLst>
              <a:gd fmla="val 16667" name="adj"/>
            </a:avLst>
          </a:prstGeom>
          <a:solidFill>
            <a:srgbClr val="4C11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p>
        </p:txBody>
      </p:sp>
      <p:sp>
        <p:nvSpPr>
          <p:cNvPr id="780" name="Google Shape;780;p53"/>
          <p:cNvSpPr txBox="1"/>
          <p:nvPr/>
        </p:nvSpPr>
        <p:spPr>
          <a:xfrm>
            <a:off x="2879311" y="1233851"/>
            <a:ext cx="5542005" cy="377658"/>
          </a:xfrm>
          <a:prstGeom prst="rect">
            <a:avLst/>
          </a:prstGeom>
          <a:solidFill>
            <a:srgbClr val="4C1130"/>
          </a:solid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rgbClr val="000000"/>
              </a:buClr>
              <a:buSzPts val="1800"/>
              <a:buFont typeface="Arial"/>
              <a:buNone/>
            </a:pPr>
            <a:r>
              <a:rPr b="1" lang="tr-TR" sz="2000">
                <a:solidFill>
                  <a:srgbClr val="FFFFFF"/>
                </a:solidFill>
              </a:rPr>
              <a:t>Select the Jira Software option.</a:t>
            </a:r>
            <a:endParaRPr i="0" sz="2000" u="none" cap="none" strike="noStrike">
              <a:solidFill>
                <a:srgbClr val="FFFFFF"/>
              </a:solidFill>
            </a:endParaRPr>
          </a:p>
        </p:txBody>
      </p:sp>
      <p:sp>
        <p:nvSpPr>
          <p:cNvPr id="781" name="Google Shape;781;p53"/>
          <p:cNvSpPr/>
          <p:nvPr/>
        </p:nvSpPr>
        <p:spPr>
          <a:xfrm>
            <a:off x="2853625" y="1682054"/>
            <a:ext cx="5593195" cy="418360"/>
          </a:xfrm>
          <a:prstGeom prst="roundRect">
            <a:avLst>
              <a:gd fmla="val 16667" name="adj"/>
            </a:avLst>
          </a:prstGeom>
          <a:solidFill>
            <a:srgbClr val="560C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p>
        </p:txBody>
      </p:sp>
      <p:sp>
        <p:nvSpPr>
          <p:cNvPr id="782" name="Google Shape;782;p53"/>
          <p:cNvSpPr txBox="1"/>
          <p:nvPr/>
        </p:nvSpPr>
        <p:spPr>
          <a:xfrm>
            <a:off x="2879311" y="1702478"/>
            <a:ext cx="5542005" cy="377658"/>
          </a:xfrm>
          <a:prstGeom prst="rect">
            <a:avLst/>
          </a:prstGeom>
          <a:solidFill>
            <a:srgbClr val="560C31"/>
          </a:solid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rgbClr val="000000"/>
              </a:buClr>
              <a:buSzPts val="1800"/>
              <a:buFont typeface="Arial"/>
              <a:buNone/>
            </a:pPr>
            <a:r>
              <a:rPr b="1" lang="tr-TR" sz="2000">
                <a:solidFill>
                  <a:srgbClr val="FFFFFF"/>
                </a:solidFill>
              </a:rPr>
              <a:t>Decide which plan is right for you.</a:t>
            </a:r>
            <a:endParaRPr i="0" sz="2000" u="none" cap="none" strike="noStrike">
              <a:solidFill>
                <a:srgbClr val="FFFFFF"/>
              </a:solidFill>
            </a:endParaRPr>
          </a:p>
        </p:txBody>
      </p:sp>
      <p:pic>
        <p:nvPicPr>
          <p:cNvPr id="783" name="Google Shape;783;p53"/>
          <p:cNvPicPr preferRelativeResize="0"/>
          <p:nvPr/>
        </p:nvPicPr>
        <p:blipFill>
          <a:blip r:embed="rId4">
            <a:alphaModFix/>
          </a:blip>
          <a:stretch>
            <a:fillRect/>
          </a:stretch>
        </p:blipFill>
        <p:spPr>
          <a:xfrm>
            <a:off x="470388" y="765225"/>
            <a:ext cx="1684300" cy="1684300"/>
          </a:xfrm>
          <a:prstGeom prst="rect">
            <a:avLst/>
          </a:prstGeom>
          <a:noFill/>
          <a:ln>
            <a:noFill/>
          </a:ln>
        </p:spPr>
      </p:pic>
      <p:pic>
        <p:nvPicPr>
          <p:cNvPr id="784" name="Google Shape;784;p53"/>
          <p:cNvPicPr preferRelativeResize="0"/>
          <p:nvPr/>
        </p:nvPicPr>
        <p:blipFill rotWithShape="1">
          <a:blip r:embed="rId5">
            <a:alphaModFix/>
          </a:blip>
          <a:srcRect b="0" l="0" r="86824" t="0"/>
          <a:stretch/>
        </p:blipFill>
        <p:spPr>
          <a:xfrm>
            <a:off x="709287" y="2960612"/>
            <a:ext cx="1206500" cy="1199500"/>
          </a:xfrm>
          <a:prstGeom prst="rect">
            <a:avLst/>
          </a:prstGeom>
          <a:noFill/>
          <a:ln>
            <a:noFill/>
          </a:ln>
        </p:spPr>
      </p:pic>
      <p:sp>
        <p:nvSpPr>
          <p:cNvPr id="785" name="Google Shape;785;p53"/>
          <p:cNvSpPr/>
          <p:nvPr/>
        </p:nvSpPr>
        <p:spPr>
          <a:xfrm>
            <a:off x="2853625" y="2167106"/>
            <a:ext cx="5593195" cy="418360"/>
          </a:xfrm>
          <a:prstGeom prst="roundRect">
            <a:avLst>
              <a:gd fmla="val 16667" name="adj"/>
            </a:avLst>
          </a:pr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p>
        </p:txBody>
      </p:sp>
      <p:sp>
        <p:nvSpPr>
          <p:cNvPr id="786" name="Google Shape;786;p53"/>
          <p:cNvSpPr txBox="1"/>
          <p:nvPr/>
        </p:nvSpPr>
        <p:spPr>
          <a:xfrm>
            <a:off x="2879311" y="2187530"/>
            <a:ext cx="5542005" cy="377658"/>
          </a:xfrm>
          <a:prstGeom prst="rect">
            <a:avLst/>
          </a:prstGeom>
          <a:solidFill>
            <a:srgbClr val="741B47"/>
          </a:solid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rgbClr val="000000"/>
              </a:buClr>
              <a:buSzPts val="1800"/>
              <a:buFont typeface="Arial"/>
              <a:buNone/>
            </a:pPr>
            <a:r>
              <a:rPr b="1" lang="tr-TR" sz="2000">
                <a:solidFill>
                  <a:srgbClr val="FFFFFF"/>
                </a:solidFill>
              </a:rPr>
              <a:t>Create your Atlassian account.</a:t>
            </a:r>
            <a:endParaRPr i="0" sz="2000" u="none" cap="none" strike="noStrike">
              <a:solidFill>
                <a:srgbClr val="FFFFFF"/>
              </a:solidFill>
            </a:endParaRPr>
          </a:p>
        </p:txBody>
      </p:sp>
      <p:sp>
        <p:nvSpPr>
          <p:cNvPr id="787" name="Google Shape;787;p53"/>
          <p:cNvSpPr/>
          <p:nvPr/>
        </p:nvSpPr>
        <p:spPr>
          <a:xfrm>
            <a:off x="2853625" y="2635733"/>
            <a:ext cx="5593195" cy="418360"/>
          </a:xfrm>
          <a:prstGeom prst="roundRect">
            <a:avLst>
              <a:gd fmla="val 16667" name="adj"/>
            </a:avLst>
          </a:prstGeom>
          <a:solidFill>
            <a:srgbClr val="9843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p>
        </p:txBody>
      </p:sp>
      <p:sp>
        <p:nvSpPr>
          <p:cNvPr id="788" name="Google Shape;788;p53"/>
          <p:cNvSpPr txBox="1"/>
          <p:nvPr/>
        </p:nvSpPr>
        <p:spPr>
          <a:xfrm>
            <a:off x="2879311" y="2656157"/>
            <a:ext cx="5542005" cy="377658"/>
          </a:xfrm>
          <a:prstGeom prst="rect">
            <a:avLst/>
          </a:prstGeom>
          <a:solidFill>
            <a:srgbClr val="98436F"/>
          </a:solid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rgbClr val="000000"/>
              </a:buClr>
              <a:buSzPts val="1800"/>
              <a:buFont typeface="Arial"/>
              <a:buNone/>
            </a:pPr>
            <a:r>
              <a:rPr b="1" lang="tr-TR" sz="2000">
                <a:solidFill>
                  <a:srgbClr val="FFFFFF"/>
                </a:solidFill>
              </a:rPr>
              <a:t>Personalize your experience.</a:t>
            </a:r>
            <a:endParaRPr i="0" sz="2000" u="none" cap="none" strike="noStrike">
              <a:solidFill>
                <a:srgbClr val="FFFFFF"/>
              </a:solidFill>
            </a:endParaRPr>
          </a:p>
        </p:txBody>
      </p:sp>
      <p:sp>
        <p:nvSpPr>
          <p:cNvPr id="789" name="Google Shape;789;p53"/>
          <p:cNvSpPr/>
          <p:nvPr/>
        </p:nvSpPr>
        <p:spPr>
          <a:xfrm>
            <a:off x="2853625" y="3104361"/>
            <a:ext cx="5593195" cy="418360"/>
          </a:xfrm>
          <a:prstGeom prst="roundRect">
            <a:avLst>
              <a:gd fmla="val 16667" name="adj"/>
            </a:avLst>
          </a:pr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p>
        </p:txBody>
      </p:sp>
      <p:sp>
        <p:nvSpPr>
          <p:cNvPr id="790" name="Google Shape;790;p53"/>
          <p:cNvSpPr txBox="1"/>
          <p:nvPr/>
        </p:nvSpPr>
        <p:spPr>
          <a:xfrm>
            <a:off x="2879311" y="3124785"/>
            <a:ext cx="5542005" cy="377658"/>
          </a:xfrm>
          <a:prstGeom prst="rect">
            <a:avLst/>
          </a:prstGeom>
          <a:solidFill>
            <a:srgbClr val="A64D79"/>
          </a:solid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rgbClr val="000000"/>
              </a:buClr>
              <a:buSzPts val="1800"/>
              <a:buFont typeface="Arial"/>
              <a:buNone/>
            </a:pPr>
            <a:r>
              <a:rPr b="1" lang="tr-TR" sz="2000">
                <a:solidFill>
                  <a:srgbClr val="FFFFFF"/>
                </a:solidFill>
              </a:rPr>
              <a:t>Invite your team.</a:t>
            </a:r>
            <a:endParaRPr i="0" sz="2000" u="none" cap="none" strike="noStrike">
              <a:solidFill>
                <a:srgbClr val="FFFFFF"/>
              </a:solidFill>
            </a:endParaRPr>
          </a:p>
        </p:txBody>
      </p:sp>
      <p:sp>
        <p:nvSpPr>
          <p:cNvPr id="791" name="Google Shape;791;p53"/>
          <p:cNvSpPr/>
          <p:nvPr/>
        </p:nvSpPr>
        <p:spPr>
          <a:xfrm>
            <a:off x="2853625" y="3589414"/>
            <a:ext cx="5593195" cy="418360"/>
          </a:xfrm>
          <a:prstGeom prst="roundRect">
            <a:avLst>
              <a:gd fmla="val 16667" name="adj"/>
            </a:avLst>
          </a:prstGeom>
          <a:solidFill>
            <a:srgbClr val="C574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p>
        </p:txBody>
      </p:sp>
      <p:sp>
        <p:nvSpPr>
          <p:cNvPr id="792" name="Google Shape;792;p53"/>
          <p:cNvSpPr txBox="1"/>
          <p:nvPr/>
        </p:nvSpPr>
        <p:spPr>
          <a:xfrm>
            <a:off x="2879311" y="3609837"/>
            <a:ext cx="5542005" cy="377658"/>
          </a:xfrm>
          <a:prstGeom prst="rect">
            <a:avLst/>
          </a:prstGeom>
          <a:solidFill>
            <a:srgbClr val="C5749E"/>
          </a:solid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rgbClr val="000000"/>
              </a:buClr>
              <a:buSzPts val="1800"/>
              <a:buFont typeface="Arial"/>
              <a:buNone/>
            </a:pPr>
            <a:r>
              <a:rPr b="1" lang="tr-TR" sz="2000">
                <a:solidFill>
                  <a:srgbClr val="FFFFFF"/>
                </a:solidFill>
              </a:rPr>
              <a:t>Answer questions to R</a:t>
            </a:r>
            <a:r>
              <a:rPr b="1" lang="tr-TR" sz="2000">
                <a:solidFill>
                  <a:srgbClr val="FFFFFF"/>
                </a:solidFill>
              </a:rPr>
              <a:t>ecommend</a:t>
            </a:r>
            <a:r>
              <a:rPr b="1" lang="tr-TR" sz="2000">
                <a:solidFill>
                  <a:srgbClr val="FFFFFF"/>
                </a:solidFill>
              </a:rPr>
              <a:t> a Project.</a:t>
            </a:r>
            <a:endParaRPr i="0" sz="2000" u="none" cap="none" strike="noStrike">
              <a:solidFill>
                <a:srgbClr val="FFFFFF"/>
              </a:solidFill>
            </a:endParaRPr>
          </a:p>
        </p:txBody>
      </p:sp>
      <p:sp>
        <p:nvSpPr>
          <p:cNvPr id="793" name="Google Shape;793;p53"/>
          <p:cNvSpPr/>
          <p:nvPr/>
        </p:nvSpPr>
        <p:spPr>
          <a:xfrm>
            <a:off x="2853625" y="4058041"/>
            <a:ext cx="5593195" cy="418360"/>
          </a:xfrm>
          <a:prstGeom prst="roundRect">
            <a:avLst>
              <a:gd fmla="val 16667" name="adj"/>
            </a:avLst>
          </a:prstGeom>
          <a:solidFill>
            <a:srgbClr val="C685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p>
        </p:txBody>
      </p:sp>
      <p:sp>
        <p:nvSpPr>
          <p:cNvPr id="794" name="Google Shape;794;p53"/>
          <p:cNvSpPr txBox="1"/>
          <p:nvPr/>
        </p:nvSpPr>
        <p:spPr>
          <a:xfrm>
            <a:off x="2879311" y="4078465"/>
            <a:ext cx="5542005" cy="377658"/>
          </a:xfrm>
          <a:prstGeom prst="rect">
            <a:avLst/>
          </a:prstGeom>
          <a:solidFill>
            <a:srgbClr val="C685A5"/>
          </a:solid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rgbClr val="000000"/>
              </a:buClr>
              <a:buSzPts val="1800"/>
              <a:buFont typeface="Arial"/>
              <a:buNone/>
            </a:pPr>
            <a:r>
              <a:rPr b="1" lang="tr-TR" sz="2000">
                <a:solidFill>
                  <a:srgbClr val="FFFFFF"/>
                </a:solidFill>
              </a:rPr>
              <a:t>Choose a template.</a:t>
            </a:r>
            <a:endParaRPr i="0" sz="2000" u="none" cap="none" strike="noStrike">
              <a:solidFill>
                <a:srgbClr val="FFFFFF"/>
              </a:solidFill>
            </a:endParaRPr>
          </a:p>
        </p:txBody>
      </p:sp>
      <p:sp>
        <p:nvSpPr>
          <p:cNvPr id="795" name="Google Shape;795;p53"/>
          <p:cNvSpPr/>
          <p:nvPr/>
        </p:nvSpPr>
        <p:spPr>
          <a:xfrm>
            <a:off x="2853625" y="4526669"/>
            <a:ext cx="5593195" cy="418360"/>
          </a:xfrm>
          <a:prstGeom prst="roundRect">
            <a:avLst>
              <a:gd fmla="val 16667" name="adj"/>
            </a:avLst>
          </a:prstGeom>
          <a:solidFill>
            <a:srgbClr val="DDAA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p>
        </p:txBody>
      </p:sp>
      <p:sp>
        <p:nvSpPr>
          <p:cNvPr id="796" name="Google Shape;796;p53"/>
          <p:cNvSpPr txBox="1"/>
          <p:nvPr/>
        </p:nvSpPr>
        <p:spPr>
          <a:xfrm>
            <a:off x="2879311" y="4547093"/>
            <a:ext cx="5542005" cy="377658"/>
          </a:xfrm>
          <a:prstGeom prst="rect">
            <a:avLst/>
          </a:prstGeom>
          <a:solidFill>
            <a:srgbClr val="DDAAC1"/>
          </a:solid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rgbClr val="000000"/>
              </a:buClr>
              <a:buSzPts val="1800"/>
              <a:buFont typeface="Arial"/>
              <a:buNone/>
            </a:pPr>
            <a:r>
              <a:rPr b="1" lang="tr-TR" sz="2000">
                <a:solidFill>
                  <a:srgbClr val="FFFFFF"/>
                </a:solidFill>
              </a:rPr>
              <a:t>Create project.</a:t>
            </a:r>
            <a:endParaRPr i="0" sz="2000" u="none" cap="none" strike="noStrike">
              <a:solidFill>
                <a:srgbClr val="FFFFFF"/>
              </a:solidFill>
            </a:endParaRPr>
          </a:p>
        </p:txBody>
      </p:sp>
      <p:pic>
        <p:nvPicPr>
          <p:cNvPr id="797" name="Google Shape;797;p53"/>
          <p:cNvPicPr preferRelativeResize="0"/>
          <p:nvPr/>
        </p:nvPicPr>
        <p:blipFill>
          <a:blip r:embed="rId6">
            <a:alphaModFix/>
          </a:blip>
          <a:stretch>
            <a:fillRect/>
          </a:stretch>
        </p:blipFill>
        <p:spPr>
          <a:xfrm>
            <a:off x="2418150" y="765225"/>
            <a:ext cx="377650" cy="377650"/>
          </a:xfrm>
          <a:prstGeom prst="rect">
            <a:avLst/>
          </a:prstGeom>
          <a:noFill/>
          <a:ln>
            <a:noFill/>
          </a:ln>
        </p:spPr>
      </p:pic>
      <p:pic>
        <p:nvPicPr>
          <p:cNvPr id="798" name="Google Shape;798;p53"/>
          <p:cNvPicPr preferRelativeResize="0"/>
          <p:nvPr/>
        </p:nvPicPr>
        <p:blipFill>
          <a:blip r:embed="rId6">
            <a:alphaModFix/>
          </a:blip>
          <a:stretch>
            <a:fillRect/>
          </a:stretch>
        </p:blipFill>
        <p:spPr>
          <a:xfrm>
            <a:off x="2418150" y="1233850"/>
            <a:ext cx="377650" cy="377650"/>
          </a:xfrm>
          <a:prstGeom prst="rect">
            <a:avLst/>
          </a:prstGeom>
          <a:noFill/>
          <a:ln>
            <a:noFill/>
          </a:ln>
        </p:spPr>
      </p:pic>
      <p:pic>
        <p:nvPicPr>
          <p:cNvPr id="799" name="Google Shape;799;p53"/>
          <p:cNvPicPr preferRelativeResize="0"/>
          <p:nvPr/>
        </p:nvPicPr>
        <p:blipFill>
          <a:blip r:embed="rId6">
            <a:alphaModFix/>
          </a:blip>
          <a:stretch>
            <a:fillRect/>
          </a:stretch>
        </p:blipFill>
        <p:spPr>
          <a:xfrm>
            <a:off x="2418150" y="1702475"/>
            <a:ext cx="377650" cy="377650"/>
          </a:xfrm>
          <a:prstGeom prst="rect">
            <a:avLst/>
          </a:prstGeom>
          <a:noFill/>
          <a:ln>
            <a:noFill/>
          </a:ln>
        </p:spPr>
      </p:pic>
      <p:pic>
        <p:nvPicPr>
          <p:cNvPr id="800" name="Google Shape;800;p53"/>
          <p:cNvPicPr preferRelativeResize="0"/>
          <p:nvPr/>
        </p:nvPicPr>
        <p:blipFill>
          <a:blip r:embed="rId6">
            <a:alphaModFix/>
          </a:blip>
          <a:stretch>
            <a:fillRect/>
          </a:stretch>
        </p:blipFill>
        <p:spPr>
          <a:xfrm>
            <a:off x="2418150" y="2171100"/>
            <a:ext cx="377650" cy="377650"/>
          </a:xfrm>
          <a:prstGeom prst="rect">
            <a:avLst/>
          </a:prstGeom>
          <a:noFill/>
          <a:ln>
            <a:noFill/>
          </a:ln>
        </p:spPr>
      </p:pic>
      <p:pic>
        <p:nvPicPr>
          <p:cNvPr id="801" name="Google Shape;801;p53"/>
          <p:cNvPicPr preferRelativeResize="0"/>
          <p:nvPr/>
        </p:nvPicPr>
        <p:blipFill>
          <a:blip r:embed="rId6">
            <a:alphaModFix/>
          </a:blip>
          <a:stretch>
            <a:fillRect/>
          </a:stretch>
        </p:blipFill>
        <p:spPr>
          <a:xfrm>
            <a:off x="2418150" y="2656162"/>
            <a:ext cx="377650" cy="377650"/>
          </a:xfrm>
          <a:prstGeom prst="rect">
            <a:avLst/>
          </a:prstGeom>
          <a:noFill/>
          <a:ln>
            <a:noFill/>
          </a:ln>
        </p:spPr>
      </p:pic>
      <p:pic>
        <p:nvPicPr>
          <p:cNvPr id="802" name="Google Shape;802;p53"/>
          <p:cNvPicPr preferRelativeResize="0"/>
          <p:nvPr/>
        </p:nvPicPr>
        <p:blipFill>
          <a:blip r:embed="rId6">
            <a:alphaModFix/>
          </a:blip>
          <a:stretch>
            <a:fillRect/>
          </a:stretch>
        </p:blipFill>
        <p:spPr>
          <a:xfrm>
            <a:off x="2418150" y="3141200"/>
            <a:ext cx="377650" cy="377650"/>
          </a:xfrm>
          <a:prstGeom prst="rect">
            <a:avLst/>
          </a:prstGeom>
          <a:noFill/>
          <a:ln>
            <a:noFill/>
          </a:ln>
        </p:spPr>
      </p:pic>
      <p:pic>
        <p:nvPicPr>
          <p:cNvPr id="803" name="Google Shape;803;p53"/>
          <p:cNvPicPr preferRelativeResize="0"/>
          <p:nvPr/>
        </p:nvPicPr>
        <p:blipFill>
          <a:blip r:embed="rId6">
            <a:alphaModFix/>
          </a:blip>
          <a:stretch>
            <a:fillRect/>
          </a:stretch>
        </p:blipFill>
        <p:spPr>
          <a:xfrm>
            <a:off x="2418150" y="3626250"/>
            <a:ext cx="377650" cy="377650"/>
          </a:xfrm>
          <a:prstGeom prst="rect">
            <a:avLst/>
          </a:prstGeom>
          <a:noFill/>
          <a:ln>
            <a:noFill/>
          </a:ln>
        </p:spPr>
      </p:pic>
      <p:pic>
        <p:nvPicPr>
          <p:cNvPr id="804" name="Google Shape;804;p53"/>
          <p:cNvPicPr preferRelativeResize="0"/>
          <p:nvPr/>
        </p:nvPicPr>
        <p:blipFill>
          <a:blip r:embed="rId6">
            <a:alphaModFix/>
          </a:blip>
          <a:stretch>
            <a:fillRect/>
          </a:stretch>
        </p:blipFill>
        <p:spPr>
          <a:xfrm>
            <a:off x="2418150" y="4111300"/>
            <a:ext cx="377650" cy="377650"/>
          </a:xfrm>
          <a:prstGeom prst="rect">
            <a:avLst/>
          </a:prstGeom>
          <a:noFill/>
          <a:ln>
            <a:noFill/>
          </a:ln>
        </p:spPr>
      </p:pic>
      <p:pic>
        <p:nvPicPr>
          <p:cNvPr id="805" name="Google Shape;805;p53"/>
          <p:cNvPicPr preferRelativeResize="0"/>
          <p:nvPr/>
        </p:nvPicPr>
        <p:blipFill>
          <a:blip r:embed="rId6">
            <a:alphaModFix/>
          </a:blip>
          <a:stretch>
            <a:fillRect/>
          </a:stretch>
        </p:blipFill>
        <p:spPr>
          <a:xfrm>
            <a:off x="2418150" y="4596350"/>
            <a:ext cx="377650" cy="377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EABCD"/>
        </a:solidFill>
      </p:bgPr>
    </p:bg>
    <p:spTree>
      <p:nvGrpSpPr>
        <p:cNvPr id="414" name="Shape 414"/>
        <p:cNvGrpSpPr/>
        <p:nvPr/>
      </p:nvGrpSpPr>
      <p:grpSpPr>
        <a:xfrm>
          <a:off x="0" y="0"/>
          <a:ext cx="0" cy="0"/>
          <a:chOff x="0" y="0"/>
          <a:chExt cx="0" cy="0"/>
        </a:xfrm>
      </p:grpSpPr>
      <p:sp>
        <p:nvSpPr>
          <p:cNvPr id="415" name="Google Shape;415;p27"/>
          <p:cNvSpPr txBox="1"/>
          <p:nvPr/>
        </p:nvSpPr>
        <p:spPr>
          <a:xfrm>
            <a:off x="650850" y="670900"/>
            <a:ext cx="7842300" cy="2249100"/>
          </a:xfrm>
          <a:prstGeom prst="rect">
            <a:avLst/>
          </a:prstGeom>
          <a:noFill/>
          <a:ln>
            <a:noFill/>
          </a:ln>
        </p:spPr>
        <p:txBody>
          <a:bodyPr anchorCtr="0" anchor="t" bIns="0" lIns="0" spcFirstLastPara="1" rIns="0" wrap="square" tIns="0">
            <a:noAutofit/>
          </a:bodyPr>
          <a:lstStyle/>
          <a:p>
            <a:pPr indent="0" lvl="0" marL="0" rtl="0" algn="ctr">
              <a:lnSpc>
                <a:spcPct val="125000"/>
              </a:lnSpc>
              <a:spcBef>
                <a:spcPts val="1100"/>
              </a:spcBef>
              <a:spcAft>
                <a:spcPts val="1100"/>
              </a:spcAft>
              <a:buNone/>
            </a:pPr>
            <a:r>
              <a:rPr lang="tr-TR" sz="3600">
                <a:solidFill>
                  <a:srgbClr val="FFFFFF"/>
                </a:solidFill>
                <a:latin typeface="Raleway SemiBold"/>
                <a:ea typeface="Raleway SemiBold"/>
                <a:cs typeface="Raleway SemiBold"/>
                <a:sym typeface="Raleway SemiBold"/>
              </a:rPr>
              <a:t>Did you finish the Jira Software </a:t>
            </a:r>
            <a:br>
              <a:rPr lang="tr-TR" sz="3600">
                <a:solidFill>
                  <a:srgbClr val="FFFFFF"/>
                </a:solidFill>
                <a:latin typeface="Raleway SemiBold"/>
                <a:ea typeface="Raleway SemiBold"/>
                <a:cs typeface="Raleway SemiBold"/>
                <a:sym typeface="Raleway SemiBold"/>
              </a:rPr>
            </a:br>
            <a:r>
              <a:rPr lang="tr-TR" sz="3600">
                <a:solidFill>
                  <a:srgbClr val="FFFFFF"/>
                </a:solidFill>
                <a:latin typeface="Raleway SemiBold"/>
                <a:ea typeface="Raleway SemiBold"/>
                <a:cs typeface="Raleway SemiBold"/>
                <a:sym typeface="Raleway SemiBold"/>
              </a:rPr>
              <a:t>(Get Started with Jira) </a:t>
            </a:r>
            <a:br>
              <a:rPr lang="tr-TR" sz="3600">
                <a:solidFill>
                  <a:srgbClr val="FFFFFF"/>
                </a:solidFill>
                <a:latin typeface="Raleway SemiBold"/>
                <a:ea typeface="Raleway SemiBold"/>
                <a:cs typeface="Raleway SemiBold"/>
                <a:sym typeface="Raleway SemiBold"/>
              </a:rPr>
            </a:br>
            <a:r>
              <a:rPr lang="tr-TR" sz="3600">
                <a:solidFill>
                  <a:srgbClr val="FFFFFF"/>
                </a:solidFill>
                <a:latin typeface="Raleway SemiBold"/>
                <a:ea typeface="Raleway SemiBold"/>
                <a:cs typeface="Raleway SemiBold"/>
                <a:sym typeface="Raleway SemiBold"/>
              </a:rPr>
              <a:t>pre-class activity?</a:t>
            </a:r>
            <a:endParaRPr sz="3600">
              <a:solidFill>
                <a:srgbClr val="FFFFFF"/>
              </a:solidFill>
              <a:latin typeface="Raleway SemiBold"/>
              <a:ea typeface="Raleway SemiBold"/>
              <a:cs typeface="Raleway SemiBold"/>
              <a:sym typeface="Raleway SemiBold"/>
            </a:endParaRPr>
          </a:p>
        </p:txBody>
      </p:sp>
      <p:pic>
        <p:nvPicPr>
          <p:cNvPr id="416" name="Google Shape;416;p27"/>
          <p:cNvPicPr preferRelativeResize="0"/>
          <p:nvPr/>
        </p:nvPicPr>
        <p:blipFill>
          <a:blip r:embed="rId3">
            <a:alphaModFix/>
          </a:blip>
          <a:stretch>
            <a:fillRect/>
          </a:stretch>
        </p:blipFill>
        <p:spPr>
          <a:xfrm>
            <a:off x="3805750" y="3013500"/>
            <a:ext cx="1532500" cy="1532500"/>
          </a:xfrm>
          <a:prstGeom prst="rect">
            <a:avLst/>
          </a:prstGeom>
          <a:noFill/>
          <a:ln>
            <a:noFill/>
          </a:ln>
        </p:spPr>
      </p:pic>
      <p:pic>
        <p:nvPicPr>
          <p:cNvPr id="417" name="Google Shape;417;p27">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418" name="Google Shape;418;p27">
            <a:hlinkClick r:id="rId6"/>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EABCD"/>
        </a:solidFill>
      </p:bgPr>
    </p:bg>
    <p:spTree>
      <p:nvGrpSpPr>
        <p:cNvPr id="809" name="Shape 809"/>
        <p:cNvGrpSpPr/>
        <p:nvPr/>
      </p:nvGrpSpPr>
      <p:grpSpPr>
        <a:xfrm>
          <a:off x="0" y="0"/>
          <a:ext cx="0" cy="0"/>
          <a:chOff x="0" y="0"/>
          <a:chExt cx="0" cy="0"/>
        </a:xfrm>
      </p:grpSpPr>
      <p:sp>
        <p:nvSpPr>
          <p:cNvPr id="810" name="Google Shape;810;p54"/>
          <p:cNvSpPr/>
          <p:nvPr/>
        </p:nvSpPr>
        <p:spPr>
          <a:xfrm>
            <a:off x="220050" y="255025"/>
            <a:ext cx="8703900" cy="447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1" name="Google Shape;811;p54"/>
          <p:cNvPicPr preferRelativeResize="0"/>
          <p:nvPr/>
        </p:nvPicPr>
        <p:blipFill>
          <a:blip r:embed="rId3">
            <a:alphaModFix/>
          </a:blip>
          <a:stretch>
            <a:fillRect/>
          </a:stretch>
        </p:blipFill>
        <p:spPr>
          <a:xfrm>
            <a:off x="2442850" y="847000"/>
            <a:ext cx="1219200" cy="1219200"/>
          </a:xfrm>
          <a:prstGeom prst="rect">
            <a:avLst/>
          </a:prstGeom>
          <a:noFill/>
          <a:ln>
            <a:noFill/>
          </a:ln>
        </p:spPr>
      </p:pic>
      <p:sp>
        <p:nvSpPr>
          <p:cNvPr id="812" name="Google Shape;812;p54"/>
          <p:cNvSpPr txBox="1"/>
          <p:nvPr/>
        </p:nvSpPr>
        <p:spPr>
          <a:xfrm>
            <a:off x="664725" y="2056150"/>
            <a:ext cx="5401800" cy="172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tr-TR" sz="3100">
                <a:solidFill>
                  <a:srgbClr val="4A86E8"/>
                </a:solidFill>
                <a:latin typeface="Proxima Nova Semibold"/>
                <a:ea typeface="Proxima Nova Semibold"/>
                <a:cs typeface="Proxima Nova Semibold"/>
                <a:sym typeface="Proxima Nova Semibold"/>
              </a:rPr>
              <a:t>Have you created your </a:t>
            </a:r>
            <a:br>
              <a:rPr lang="tr-TR" sz="3100">
                <a:solidFill>
                  <a:srgbClr val="4A86E8"/>
                </a:solidFill>
                <a:latin typeface="Proxima Nova Semibold"/>
                <a:ea typeface="Proxima Nova Semibold"/>
                <a:cs typeface="Proxima Nova Semibold"/>
                <a:sym typeface="Proxima Nova Semibold"/>
              </a:rPr>
            </a:br>
            <a:r>
              <a:rPr lang="tr-TR" sz="3100">
                <a:solidFill>
                  <a:srgbClr val="4A86E8"/>
                </a:solidFill>
                <a:latin typeface="Proxima Nova Semibold"/>
                <a:ea typeface="Proxima Nova Semibold"/>
                <a:cs typeface="Proxima Nova Semibold"/>
                <a:sym typeface="Proxima Nova Semibold"/>
              </a:rPr>
              <a:t>Jira Software Cloud site?</a:t>
            </a:r>
            <a:endParaRPr sz="3100">
              <a:solidFill>
                <a:srgbClr val="4A86E8"/>
              </a:solidFill>
              <a:latin typeface="Proxima Nova Semibold"/>
              <a:ea typeface="Proxima Nova Semibold"/>
              <a:cs typeface="Proxima Nova Semibold"/>
              <a:sym typeface="Proxima Nova Semibold"/>
            </a:endParaRPr>
          </a:p>
        </p:txBody>
      </p:sp>
      <p:pic>
        <p:nvPicPr>
          <p:cNvPr id="813" name="Google Shape;813;p54"/>
          <p:cNvPicPr preferRelativeResize="0"/>
          <p:nvPr/>
        </p:nvPicPr>
        <p:blipFill>
          <a:blip r:embed="rId4">
            <a:alphaModFix/>
          </a:blip>
          <a:stretch>
            <a:fillRect/>
          </a:stretch>
        </p:blipFill>
        <p:spPr>
          <a:xfrm>
            <a:off x="5933325" y="1527849"/>
            <a:ext cx="2291000" cy="2087812"/>
          </a:xfrm>
          <a:prstGeom prst="rect">
            <a:avLst/>
          </a:prstGeom>
          <a:noFill/>
          <a:ln>
            <a:noFill/>
          </a:ln>
        </p:spPr>
      </p:pic>
      <p:pic>
        <p:nvPicPr>
          <p:cNvPr id="814" name="Google Shape;814;p54"/>
          <p:cNvPicPr preferRelativeResize="0"/>
          <p:nvPr/>
        </p:nvPicPr>
        <p:blipFill rotWithShape="1">
          <a:blip r:embed="rId5">
            <a:alphaModFix/>
          </a:blip>
          <a:srcRect b="0" l="0" r="86824" t="0"/>
          <a:stretch/>
        </p:blipFill>
        <p:spPr>
          <a:xfrm>
            <a:off x="6475562" y="2038938"/>
            <a:ext cx="1206500" cy="1199500"/>
          </a:xfrm>
          <a:prstGeom prst="rect">
            <a:avLst/>
          </a:prstGeom>
          <a:noFill/>
          <a:ln>
            <a:noFill/>
          </a:ln>
        </p:spPr>
      </p:pic>
      <p:pic>
        <p:nvPicPr>
          <p:cNvPr id="815" name="Google Shape;815;p54">
            <a:hlinkClick r:id="rId6"/>
          </p:cNvPr>
          <p:cNvPicPr preferRelativeResize="0"/>
          <p:nvPr/>
        </p:nvPicPr>
        <p:blipFill>
          <a:blip r:embed="rId7">
            <a:alphaModFix/>
          </a:blip>
          <a:stretch>
            <a:fillRect/>
          </a:stretch>
        </p:blipFill>
        <p:spPr>
          <a:xfrm>
            <a:off x="0" y="4429125"/>
            <a:ext cx="9144000" cy="714375"/>
          </a:xfrm>
          <a:prstGeom prst="rect">
            <a:avLst/>
          </a:prstGeom>
          <a:noFill/>
          <a:ln>
            <a:noFill/>
          </a:ln>
        </p:spPr>
      </p:pic>
      <p:sp>
        <p:nvSpPr>
          <p:cNvPr id="816" name="Google Shape;816;p54">
            <a:hlinkClick r:id="rId8"/>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55"/>
          <p:cNvSpPr txBox="1"/>
          <p:nvPr>
            <p:ph type="ctrTitle"/>
          </p:nvPr>
        </p:nvSpPr>
        <p:spPr>
          <a:xfrm>
            <a:off x="1085850" y="2304733"/>
            <a:ext cx="4676700" cy="5340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Navigating in Jira</a:t>
            </a:r>
            <a:endParaRPr sz="3600">
              <a:solidFill>
                <a:srgbClr val="741B47"/>
              </a:solidFill>
              <a:latin typeface="Raleway Medium"/>
              <a:ea typeface="Raleway Medium"/>
              <a:cs typeface="Raleway Medium"/>
              <a:sym typeface="Raleway Medium"/>
            </a:endParaRPr>
          </a:p>
        </p:txBody>
      </p:sp>
      <p:sp>
        <p:nvSpPr>
          <p:cNvPr id="822" name="Google Shape;822;p55"/>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lang="tr-TR" sz="3600">
                <a:solidFill>
                  <a:schemeClr val="lt1"/>
                </a:solidFill>
                <a:latin typeface="Raleway Medium"/>
                <a:ea typeface="Raleway Medium"/>
                <a:cs typeface="Raleway Medium"/>
                <a:sym typeface="Raleway Medium"/>
              </a:rPr>
              <a:t>5</a:t>
            </a:r>
            <a:endParaRPr b="0" i="0" sz="3600" u="none" cap="none" strike="noStrike">
              <a:solidFill>
                <a:schemeClr val="lt1"/>
              </a:solidFill>
              <a:latin typeface="Raleway Medium"/>
              <a:ea typeface="Raleway Medium"/>
              <a:cs typeface="Raleway Medium"/>
              <a:sym typeface="Raleway Medium"/>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5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828" name="Google Shape;828;p56"/>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Navigating in Jira</a:t>
            </a:r>
            <a:endParaRPr sz="4000">
              <a:solidFill>
                <a:srgbClr val="419DD3"/>
              </a:solidFill>
              <a:latin typeface="Raleway Medium"/>
              <a:ea typeface="Raleway Medium"/>
              <a:cs typeface="Raleway Medium"/>
              <a:sym typeface="Raleway Medium"/>
            </a:endParaRPr>
          </a:p>
        </p:txBody>
      </p:sp>
      <p:pic>
        <p:nvPicPr>
          <p:cNvPr id="829" name="Google Shape;829;p56"/>
          <p:cNvPicPr preferRelativeResize="0"/>
          <p:nvPr/>
        </p:nvPicPr>
        <p:blipFill>
          <a:blip r:embed="rId3">
            <a:alphaModFix/>
          </a:blip>
          <a:stretch>
            <a:fillRect/>
          </a:stretch>
        </p:blipFill>
        <p:spPr>
          <a:xfrm>
            <a:off x="80975" y="800212"/>
            <a:ext cx="6468899" cy="3866375"/>
          </a:xfrm>
          <a:prstGeom prst="rect">
            <a:avLst/>
          </a:prstGeom>
          <a:noFill/>
          <a:ln>
            <a:noFill/>
          </a:ln>
          <a:effectLst>
            <a:outerShdw blurRad="57150" rotWithShape="0" algn="bl" dir="5400000" dist="19050">
              <a:srgbClr val="000000">
                <a:alpha val="50000"/>
              </a:srgbClr>
            </a:outerShdw>
          </a:effectLst>
        </p:spPr>
      </p:pic>
      <p:sp>
        <p:nvSpPr>
          <p:cNvPr id="830" name="Google Shape;830;p56"/>
          <p:cNvSpPr/>
          <p:nvPr/>
        </p:nvSpPr>
        <p:spPr>
          <a:xfrm>
            <a:off x="6743897" y="642240"/>
            <a:ext cx="2196900" cy="499800"/>
          </a:xfrm>
          <a:prstGeom prst="roundRect">
            <a:avLst>
              <a:gd fmla="val 16667" name="adj"/>
            </a:avLst>
          </a:prstGeom>
          <a:solidFill>
            <a:srgbClr val="20124D"/>
          </a:solidFill>
          <a:ln>
            <a:noFill/>
          </a:ln>
          <a:effectLst>
            <a:outerShdw blurRad="40000" rotWithShape="0" dir="5400000" dist="2300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831" name="Google Shape;831;p56"/>
          <p:cNvSpPr txBox="1"/>
          <p:nvPr/>
        </p:nvSpPr>
        <p:spPr>
          <a:xfrm>
            <a:off x="6766142" y="666634"/>
            <a:ext cx="2152200" cy="450900"/>
          </a:xfrm>
          <a:prstGeom prst="rect">
            <a:avLst/>
          </a:prstGeom>
          <a:solidFill>
            <a:srgbClr val="20124D"/>
          </a:solid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Clr>
                <a:srgbClr val="000000"/>
              </a:buClr>
              <a:buSzPts val="1500"/>
              <a:buFont typeface="Arial"/>
              <a:buNone/>
            </a:pPr>
            <a:r>
              <a:rPr b="1" lang="tr-TR" sz="1800">
                <a:solidFill>
                  <a:schemeClr val="lt1"/>
                </a:solidFill>
              </a:rPr>
              <a:t>Switch to</a:t>
            </a:r>
            <a:endParaRPr b="0" i="0" sz="1800" u="none" cap="none" strike="noStrike">
              <a:solidFill>
                <a:schemeClr val="lt1"/>
              </a:solidFill>
              <a:latin typeface="Arial"/>
              <a:ea typeface="Arial"/>
              <a:cs typeface="Arial"/>
              <a:sym typeface="Arial"/>
            </a:endParaRPr>
          </a:p>
        </p:txBody>
      </p:sp>
      <p:sp>
        <p:nvSpPr>
          <p:cNvPr id="832" name="Google Shape;832;p56"/>
          <p:cNvSpPr/>
          <p:nvPr/>
        </p:nvSpPr>
        <p:spPr>
          <a:xfrm>
            <a:off x="6743772" y="1154655"/>
            <a:ext cx="2196900" cy="499800"/>
          </a:xfrm>
          <a:prstGeom prst="roundRect">
            <a:avLst>
              <a:gd fmla="val 16667" name="adj"/>
            </a:avLst>
          </a:prstGeom>
          <a:solidFill>
            <a:srgbClr val="240D60"/>
          </a:solidFill>
          <a:ln>
            <a:noFill/>
          </a:ln>
          <a:effectLst>
            <a:outerShdw blurRad="40000" rotWithShape="0" dir="5400000" dist="2300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833" name="Google Shape;833;p56"/>
          <p:cNvSpPr txBox="1"/>
          <p:nvPr/>
        </p:nvSpPr>
        <p:spPr>
          <a:xfrm>
            <a:off x="6766017" y="1179048"/>
            <a:ext cx="2152200" cy="450900"/>
          </a:xfrm>
          <a:prstGeom prst="rect">
            <a:avLst/>
          </a:prstGeom>
          <a:solidFill>
            <a:srgbClr val="240D60"/>
          </a:solid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Clr>
                <a:srgbClr val="000000"/>
              </a:buClr>
              <a:buSzPts val="1500"/>
              <a:buFont typeface="Arial"/>
              <a:buNone/>
            </a:pPr>
            <a:r>
              <a:rPr b="1" lang="tr-TR" sz="1800">
                <a:solidFill>
                  <a:schemeClr val="lt1"/>
                </a:solidFill>
              </a:rPr>
              <a:t>Company logo</a:t>
            </a:r>
            <a:endParaRPr b="0" i="0" sz="1800" u="none" cap="none" strike="noStrike">
              <a:solidFill>
                <a:schemeClr val="lt1"/>
              </a:solidFill>
              <a:latin typeface="Arial"/>
              <a:ea typeface="Arial"/>
              <a:cs typeface="Arial"/>
              <a:sym typeface="Arial"/>
            </a:endParaRPr>
          </a:p>
        </p:txBody>
      </p:sp>
      <p:sp>
        <p:nvSpPr>
          <p:cNvPr id="834" name="Google Shape;834;p56"/>
          <p:cNvSpPr/>
          <p:nvPr/>
        </p:nvSpPr>
        <p:spPr>
          <a:xfrm>
            <a:off x="6743897" y="1673209"/>
            <a:ext cx="2196900" cy="499800"/>
          </a:xfrm>
          <a:prstGeom prst="roundRect">
            <a:avLst>
              <a:gd fmla="val 16667" name="adj"/>
            </a:avLst>
          </a:prstGeom>
          <a:solidFill>
            <a:srgbClr val="351C75"/>
          </a:solidFill>
          <a:ln>
            <a:noFill/>
          </a:ln>
          <a:effectLst>
            <a:outerShdw blurRad="40000" rotWithShape="0" dir="5400000" dist="2300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835" name="Google Shape;835;p56"/>
          <p:cNvSpPr txBox="1"/>
          <p:nvPr/>
        </p:nvSpPr>
        <p:spPr>
          <a:xfrm>
            <a:off x="6766142" y="1697602"/>
            <a:ext cx="2152200" cy="450900"/>
          </a:xfrm>
          <a:prstGeom prst="rect">
            <a:avLst/>
          </a:prstGeom>
          <a:solidFill>
            <a:srgbClr val="351C75"/>
          </a:solid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Clr>
                <a:srgbClr val="000000"/>
              </a:buClr>
              <a:buSzPts val="1500"/>
              <a:buFont typeface="Arial"/>
              <a:buNone/>
            </a:pPr>
            <a:r>
              <a:rPr b="1" lang="tr-TR" sz="1800">
                <a:solidFill>
                  <a:schemeClr val="lt1"/>
                </a:solidFill>
              </a:rPr>
              <a:t>Your work</a:t>
            </a:r>
            <a:endParaRPr b="0" i="0" sz="1800" u="none" cap="none" strike="noStrike">
              <a:solidFill>
                <a:schemeClr val="lt1"/>
              </a:solidFill>
              <a:latin typeface="Arial"/>
              <a:ea typeface="Arial"/>
              <a:cs typeface="Arial"/>
              <a:sym typeface="Arial"/>
            </a:endParaRPr>
          </a:p>
        </p:txBody>
      </p:sp>
      <p:sp>
        <p:nvSpPr>
          <p:cNvPr id="836" name="Google Shape;836;p56"/>
          <p:cNvSpPr/>
          <p:nvPr/>
        </p:nvSpPr>
        <p:spPr>
          <a:xfrm>
            <a:off x="6743897" y="2194774"/>
            <a:ext cx="2196900" cy="499800"/>
          </a:xfrm>
          <a:prstGeom prst="roundRect">
            <a:avLst>
              <a:gd fmla="val 16667" name="adj"/>
            </a:avLst>
          </a:prstGeom>
          <a:solidFill>
            <a:srgbClr val="674EA7"/>
          </a:solidFill>
          <a:ln>
            <a:noFill/>
          </a:ln>
          <a:effectLst>
            <a:outerShdw blurRad="40000" rotWithShape="0" dir="5400000" dist="2300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837" name="Google Shape;837;p56"/>
          <p:cNvSpPr txBox="1"/>
          <p:nvPr/>
        </p:nvSpPr>
        <p:spPr>
          <a:xfrm>
            <a:off x="6766142" y="2219167"/>
            <a:ext cx="2152200" cy="450900"/>
          </a:xfrm>
          <a:prstGeom prst="rect">
            <a:avLst/>
          </a:prstGeom>
          <a:solidFill>
            <a:srgbClr val="674EA7"/>
          </a:solid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Clr>
                <a:srgbClr val="000000"/>
              </a:buClr>
              <a:buSzPts val="1500"/>
              <a:buFont typeface="Arial"/>
              <a:buNone/>
            </a:pPr>
            <a:r>
              <a:rPr b="1" lang="tr-TR" sz="1800">
                <a:solidFill>
                  <a:schemeClr val="lt1"/>
                </a:solidFill>
              </a:rPr>
              <a:t>Projects</a:t>
            </a:r>
            <a:endParaRPr b="0" i="0" sz="1800" u="none" cap="none" strike="noStrike">
              <a:solidFill>
                <a:schemeClr val="lt1"/>
              </a:solidFill>
              <a:latin typeface="Arial"/>
              <a:ea typeface="Arial"/>
              <a:cs typeface="Arial"/>
              <a:sym typeface="Arial"/>
            </a:endParaRPr>
          </a:p>
        </p:txBody>
      </p:sp>
      <p:sp>
        <p:nvSpPr>
          <p:cNvPr id="838" name="Google Shape;838;p56"/>
          <p:cNvSpPr/>
          <p:nvPr/>
        </p:nvSpPr>
        <p:spPr>
          <a:xfrm>
            <a:off x="6743910" y="2716351"/>
            <a:ext cx="2196900" cy="499800"/>
          </a:xfrm>
          <a:prstGeom prst="roundRect">
            <a:avLst>
              <a:gd fmla="val 16667" name="adj"/>
            </a:avLst>
          </a:prstGeom>
          <a:solidFill>
            <a:srgbClr val="8E7CC3"/>
          </a:solidFill>
          <a:ln>
            <a:noFill/>
          </a:ln>
          <a:effectLst>
            <a:outerShdw blurRad="40000" rotWithShape="0" dir="5400000" dist="2300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999999"/>
              </a:solidFill>
            </a:endParaRPr>
          </a:p>
        </p:txBody>
      </p:sp>
      <p:sp>
        <p:nvSpPr>
          <p:cNvPr id="839" name="Google Shape;839;p56"/>
          <p:cNvSpPr txBox="1"/>
          <p:nvPr/>
        </p:nvSpPr>
        <p:spPr>
          <a:xfrm>
            <a:off x="6766154" y="2740744"/>
            <a:ext cx="2152200" cy="450900"/>
          </a:xfrm>
          <a:prstGeom prst="rect">
            <a:avLst/>
          </a:prstGeom>
          <a:solidFill>
            <a:srgbClr val="8E7CC3"/>
          </a:solid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Clr>
                <a:srgbClr val="000000"/>
              </a:buClr>
              <a:buSzPts val="1500"/>
              <a:buFont typeface="Arial"/>
              <a:buNone/>
            </a:pPr>
            <a:r>
              <a:rPr b="1" lang="tr-TR" sz="1800">
                <a:solidFill>
                  <a:srgbClr val="F3F3F3"/>
                </a:solidFill>
              </a:rPr>
              <a:t>Filters</a:t>
            </a:r>
            <a:endParaRPr b="0" i="0" sz="1800" u="none" cap="none" strike="noStrike">
              <a:solidFill>
                <a:srgbClr val="F3F3F3"/>
              </a:solidFill>
              <a:latin typeface="Arial"/>
              <a:ea typeface="Arial"/>
              <a:cs typeface="Arial"/>
              <a:sym typeface="Arial"/>
            </a:endParaRPr>
          </a:p>
        </p:txBody>
      </p:sp>
      <p:sp>
        <p:nvSpPr>
          <p:cNvPr id="840" name="Google Shape;840;p56"/>
          <p:cNvSpPr/>
          <p:nvPr/>
        </p:nvSpPr>
        <p:spPr>
          <a:xfrm>
            <a:off x="6743910" y="3241030"/>
            <a:ext cx="2196900" cy="499800"/>
          </a:xfrm>
          <a:prstGeom prst="roundRect">
            <a:avLst>
              <a:gd fmla="val 16667" name="adj"/>
            </a:avLst>
          </a:prstGeom>
          <a:solidFill>
            <a:srgbClr val="B4A7D6"/>
          </a:solidFill>
          <a:ln>
            <a:noFill/>
          </a:ln>
          <a:effectLst>
            <a:outerShdw blurRad="40000" rotWithShape="0" dir="5400000" dist="2300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841" name="Google Shape;841;p56"/>
          <p:cNvSpPr txBox="1"/>
          <p:nvPr/>
        </p:nvSpPr>
        <p:spPr>
          <a:xfrm>
            <a:off x="6766154" y="3265423"/>
            <a:ext cx="2152200" cy="450900"/>
          </a:xfrm>
          <a:prstGeom prst="rect">
            <a:avLst/>
          </a:prstGeom>
          <a:solidFill>
            <a:srgbClr val="B4A7D6"/>
          </a:solid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Clr>
                <a:srgbClr val="000000"/>
              </a:buClr>
              <a:buSzPts val="1500"/>
              <a:buFont typeface="Arial"/>
              <a:buNone/>
            </a:pPr>
            <a:r>
              <a:rPr b="1" lang="tr-TR" sz="1800">
                <a:solidFill>
                  <a:srgbClr val="666666"/>
                </a:solidFill>
              </a:rPr>
              <a:t>Dashboards</a:t>
            </a:r>
            <a:endParaRPr b="0" i="0" sz="1800" u="none" cap="none" strike="noStrike">
              <a:solidFill>
                <a:srgbClr val="666666"/>
              </a:solidFill>
              <a:latin typeface="Arial"/>
              <a:ea typeface="Arial"/>
              <a:cs typeface="Arial"/>
              <a:sym typeface="Arial"/>
            </a:endParaRPr>
          </a:p>
        </p:txBody>
      </p:sp>
      <p:sp>
        <p:nvSpPr>
          <p:cNvPr id="842" name="Google Shape;842;p56"/>
          <p:cNvSpPr/>
          <p:nvPr/>
        </p:nvSpPr>
        <p:spPr>
          <a:xfrm>
            <a:off x="6743897" y="3765542"/>
            <a:ext cx="2196900" cy="499800"/>
          </a:xfrm>
          <a:prstGeom prst="roundRect">
            <a:avLst>
              <a:gd fmla="val 16667" name="adj"/>
            </a:avLst>
          </a:prstGeom>
          <a:solidFill>
            <a:srgbClr val="D9D2E9"/>
          </a:solidFill>
          <a:ln>
            <a:noFill/>
          </a:ln>
          <a:effectLst>
            <a:outerShdw blurRad="40000" rotWithShape="0" dir="5400000" dist="2300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843" name="Google Shape;843;p56"/>
          <p:cNvSpPr txBox="1"/>
          <p:nvPr/>
        </p:nvSpPr>
        <p:spPr>
          <a:xfrm>
            <a:off x="6766142" y="3789935"/>
            <a:ext cx="2152200" cy="450900"/>
          </a:xfrm>
          <a:prstGeom prst="rect">
            <a:avLst/>
          </a:prstGeom>
          <a:solidFill>
            <a:srgbClr val="D9D2E9"/>
          </a:solid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Clr>
                <a:srgbClr val="000000"/>
              </a:buClr>
              <a:buSzPts val="1500"/>
              <a:buFont typeface="Arial"/>
              <a:buNone/>
            </a:pPr>
            <a:r>
              <a:rPr b="1" lang="tr-TR" sz="1800">
                <a:solidFill>
                  <a:srgbClr val="666666"/>
                </a:solidFill>
              </a:rPr>
              <a:t>People</a:t>
            </a:r>
            <a:endParaRPr b="0" i="0" sz="1800" u="none" cap="none" strike="noStrike">
              <a:solidFill>
                <a:srgbClr val="666666"/>
              </a:solidFill>
              <a:latin typeface="Arial"/>
              <a:ea typeface="Arial"/>
              <a:cs typeface="Arial"/>
              <a:sym typeface="Arial"/>
            </a:endParaRPr>
          </a:p>
        </p:txBody>
      </p:sp>
      <p:sp>
        <p:nvSpPr>
          <p:cNvPr id="844" name="Google Shape;844;p56"/>
          <p:cNvSpPr/>
          <p:nvPr/>
        </p:nvSpPr>
        <p:spPr>
          <a:xfrm>
            <a:off x="6743897" y="4290180"/>
            <a:ext cx="2196900" cy="499800"/>
          </a:xfrm>
          <a:prstGeom prst="roundRect">
            <a:avLst>
              <a:gd fmla="val 16667" name="adj"/>
            </a:avLst>
          </a:prstGeom>
          <a:solidFill>
            <a:srgbClr val="E0DCE8"/>
          </a:solidFill>
          <a:ln>
            <a:noFill/>
          </a:ln>
          <a:effectLst>
            <a:outerShdw blurRad="40000" rotWithShape="0" dir="5400000" dist="2300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845" name="Google Shape;845;p56"/>
          <p:cNvSpPr txBox="1"/>
          <p:nvPr/>
        </p:nvSpPr>
        <p:spPr>
          <a:xfrm>
            <a:off x="6766142" y="4314573"/>
            <a:ext cx="2152200" cy="450900"/>
          </a:xfrm>
          <a:prstGeom prst="rect">
            <a:avLst/>
          </a:prstGeom>
          <a:solidFill>
            <a:srgbClr val="E0DCE8"/>
          </a:solid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Clr>
                <a:srgbClr val="000000"/>
              </a:buClr>
              <a:buSzPts val="1500"/>
              <a:buFont typeface="Arial"/>
              <a:buNone/>
            </a:pPr>
            <a:r>
              <a:rPr b="1" lang="tr-TR" sz="1800">
                <a:solidFill>
                  <a:srgbClr val="434343"/>
                </a:solidFill>
              </a:rPr>
              <a:t>Apps</a:t>
            </a:r>
            <a:endParaRPr b="0" i="0" sz="1800" u="none" cap="none" strike="noStrike">
              <a:solidFill>
                <a:srgbClr val="434343"/>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5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851" name="Google Shape;851;p57"/>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Settings &amp; Profile</a:t>
            </a:r>
            <a:endParaRPr sz="4000">
              <a:solidFill>
                <a:srgbClr val="419DD3"/>
              </a:solidFill>
              <a:latin typeface="Raleway Medium"/>
              <a:ea typeface="Raleway Medium"/>
              <a:cs typeface="Raleway Medium"/>
              <a:sym typeface="Raleway Medium"/>
            </a:endParaRPr>
          </a:p>
        </p:txBody>
      </p:sp>
      <p:pic>
        <p:nvPicPr>
          <p:cNvPr id="852" name="Google Shape;852;p57"/>
          <p:cNvPicPr preferRelativeResize="0"/>
          <p:nvPr/>
        </p:nvPicPr>
        <p:blipFill>
          <a:blip r:embed="rId3">
            <a:alphaModFix/>
          </a:blip>
          <a:stretch>
            <a:fillRect/>
          </a:stretch>
        </p:blipFill>
        <p:spPr>
          <a:xfrm>
            <a:off x="260800" y="760325"/>
            <a:ext cx="3386226" cy="3978049"/>
          </a:xfrm>
          <a:prstGeom prst="rect">
            <a:avLst/>
          </a:prstGeom>
          <a:noFill/>
          <a:ln>
            <a:noFill/>
          </a:ln>
          <a:effectLst>
            <a:outerShdw blurRad="57150" rotWithShape="0" algn="bl" dir="5400000" dist="19050">
              <a:srgbClr val="000000">
                <a:alpha val="50000"/>
              </a:srgbClr>
            </a:outerShdw>
          </a:effectLst>
        </p:spPr>
      </p:pic>
      <p:pic>
        <p:nvPicPr>
          <p:cNvPr id="853" name="Google Shape;853;p57"/>
          <p:cNvPicPr preferRelativeResize="0"/>
          <p:nvPr/>
        </p:nvPicPr>
        <p:blipFill>
          <a:blip r:embed="rId4">
            <a:alphaModFix/>
          </a:blip>
          <a:stretch>
            <a:fillRect/>
          </a:stretch>
        </p:blipFill>
        <p:spPr>
          <a:xfrm>
            <a:off x="7095323" y="876025"/>
            <a:ext cx="1922150" cy="3617249"/>
          </a:xfrm>
          <a:prstGeom prst="rect">
            <a:avLst/>
          </a:prstGeom>
          <a:noFill/>
          <a:ln>
            <a:noFill/>
          </a:ln>
          <a:effectLst>
            <a:outerShdw blurRad="57150" rotWithShape="0" algn="bl" dir="5400000" dist="19050">
              <a:srgbClr val="000000">
                <a:alpha val="50000"/>
              </a:srgbClr>
            </a:outerShdw>
          </a:effectLst>
        </p:spPr>
      </p:pic>
      <p:sp>
        <p:nvSpPr>
          <p:cNvPr id="854" name="Google Shape;854;p57"/>
          <p:cNvSpPr/>
          <p:nvPr/>
        </p:nvSpPr>
        <p:spPr>
          <a:xfrm>
            <a:off x="3938370" y="760325"/>
            <a:ext cx="2990700" cy="471900"/>
          </a:xfrm>
          <a:prstGeom prst="roundRect">
            <a:avLst>
              <a:gd fmla="val 16667" name="adj"/>
            </a:avLst>
          </a:prstGeom>
          <a:solidFill>
            <a:srgbClr val="604901"/>
          </a:solidFill>
          <a:ln>
            <a:noFill/>
          </a:ln>
          <a:effectLst>
            <a:outerShdw blurRad="40000" rotWithShape="0" dir="5400000" dist="2300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855" name="Google Shape;855;p57"/>
          <p:cNvSpPr txBox="1"/>
          <p:nvPr/>
        </p:nvSpPr>
        <p:spPr>
          <a:xfrm>
            <a:off x="3968651" y="783357"/>
            <a:ext cx="2929800" cy="425700"/>
          </a:xfrm>
          <a:prstGeom prst="rect">
            <a:avLst/>
          </a:prstGeom>
          <a:solidFill>
            <a:srgbClr val="604901"/>
          </a:solid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Clr>
                <a:srgbClr val="000000"/>
              </a:buClr>
              <a:buSzPts val="1500"/>
              <a:buFont typeface="Arial"/>
              <a:buNone/>
            </a:pPr>
            <a:r>
              <a:rPr b="1" lang="tr-TR" sz="1800">
                <a:solidFill>
                  <a:schemeClr val="lt1"/>
                </a:solidFill>
              </a:rPr>
              <a:t>User management</a:t>
            </a:r>
            <a:endParaRPr b="0" i="0" sz="1800" u="none" cap="none" strike="noStrike">
              <a:solidFill>
                <a:schemeClr val="lt1"/>
              </a:solidFill>
              <a:latin typeface="Arial"/>
              <a:ea typeface="Arial"/>
              <a:cs typeface="Arial"/>
              <a:sym typeface="Arial"/>
            </a:endParaRPr>
          </a:p>
        </p:txBody>
      </p:sp>
      <p:sp>
        <p:nvSpPr>
          <p:cNvPr id="856" name="Google Shape;856;p57"/>
          <p:cNvSpPr/>
          <p:nvPr/>
        </p:nvSpPr>
        <p:spPr>
          <a:xfrm>
            <a:off x="3938200" y="1244151"/>
            <a:ext cx="2990700" cy="471900"/>
          </a:xfrm>
          <a:prstGeom prst="roundRect">
            <a:avLst>
              <a:gd fmla="val 16667" name="adj"/>
            </a:avLst>
          </a:prstGeom>
          <a:solidFill>
            <a:srgbClr val="7F6000"/>
          </a:solidFill>
          <a:ln>
            <a:noFill/>
          </a:ln>
          <a:effectLst>
            <a:outerShdw blurRad="40000" rotWithShape="0" dir="5400000" dist="2300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857" name="Google Shape;857;p57"/>
          <p:cNvSpPr txBox="1"/>
          <p:nvPr/>
        </p:nvSpPr>
        <p:spPr>
          <a:xfrm>
            <a:off x="3968481" y="1267183"/>
            <a:ext cx="2929800" cy="425700"/>
          </a:xfrm>
          <a:prstGeom prst="rect">
            <a:avLst/>
          </a:prstGeom>
          <a:solidFill>
            <a:srgbClr val="7F6000"/>
          </a:solid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Clr>
                <a:srgbClr val="000000"/>
              </a:buClr>
              <a:buSzPts val="1500"/>
              <a:buFont typeface="Arial"/>
              <a:buNone/>
            </a:pPr>
            <a:r>
              <a:rPr b="1" lang="tr-TR" sz="1800">
                <a:solidFill>
                  <a:schemeClr val="lt1"/>
                </a:solidFill>
              </a:rPr>
              <a:t>Billing</a:t>
            </a:r>
            <a:endParaRPr b="0" i="0" sz="1800" u="none" cap="none" strike="noStrike">
              <a:solidFill>
                <a:schemeClr val="lt1"/>
              </a:solidFill>
              <a:latin typeface="Arial"/>
              <a:ea typeface="Arial"/>
              <a:cs typeface="Arial"/>
              <a:sym typeface="Arial"/>
            </a:endParaRPr>
          </a:p>
        </p:txBody>
      </p:sp>
      <p:sp>
        <p:nvSpPr>
          <p:cNvPr id="858" name="Google Shape;858;p57"/>
          <p:cNvSpPr/>
          <p:nvPr/>
        </p:nvSpPr>
        <p:spPr>
          <a:xfrm>
            <a:off x="3938370" y="1733773"/>
            <a:ext cx="2990700" cy="471900"/>
          </a:xfrm>
          <a:prstGeom prst="roundRect">
            <a:avLst>
              <a:gd fmla="val 16667" name="adj"/>
            </a:avLst>
          </a:prstGeom>
          <a:solidFill>
            <a:srgbClr val="CDA018"/>
          </a:solidFill>
          <a:ln>
            <a:noFill/>
          </a:ln>
          <a:effectLst>
            <a:outerShdw blurRad="40000" rotWithShape="0" dir="5400000" dist="2300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859" name="Google Shape;859;p57"/>
          <p:cNvSpPr txBox="1"/>
          <p:nvPr/>
        </p:nvSpPr>
        <p:spPr>
          <a:xfrm>
            <a:off x="3968651" y="1756805"/>
            <a:ext cx="2929800" cy="425700"/>
          </a:xfrm>
          <a:prstGeom prst="rect">
            <a:avLst/>
          </a:prstGeom>
          <a:solidFill>
            <a:srgbClr val="CDA018"/>
          </a:solid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Clr>
                <a:srgbClr val="000000"/>
              </a:buClr>
              <a:buSzPts val="1500"/>
              <a:buFont typeface="Arial"/>
              <a:buNone/>
            </a:pPr>
            <a:r>
              <a:rPr b="1" lang="tr-TR" sz="1800">
                <a:solidFill>
                  <a:schemeClr val="lt1"/>
                </a:solidFill>
              </a:rPr>
              <a:t>System</a:t>
            </a:r>
            <a:endParaRPr b="0" i="0" sz="1800" u="none" cap="none" strike="noStrike">
              <a:solidFill>
                <a:schemeClr val="lt1"/>
              </a:solidFill>
              <a:latin typeface="Arial"/>
              <a:ea typeface="Arial"/>
              <a:cs typeface="Arial"/>
              <a:sym typeface="Arial"/>
            </a:endParaRPr>
          </a:p>
        </p:txBody>
      </p:sp>
      <p:sp>
        <p:nvSpPr>
          <p:cNvPr id="860" name="Google Shape;860;p57"/>
          <p:cNvSpPr/>
          <p:nvPr/>
        </p:nvSpPr>
        <p:spPr>
          <a:xfrm>
            <a:off x="3938370" y="2226238"/>
            <a:ext cx="2990700" cy="471900"/>
          </a:xfrm>
          <a:prstGeom prst="roundRect">
            <a:avLst>
              <a:gd fmla="val 16667" name="adj"/>
            </a:avLst>
          </a:prstGeom>
          <a:solidFill>
            <a:srgbClr val="F1C232"/>
          </a:solidFill>
          <a:ln>
            <a:noFill/>
          </a:ln>
          <a:effectLst>
            <a:outerShdw blurRad="40000" rotWithShape="0" dir="5400000" dist="2300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861" name="Google Shape;861;p57"/>
          <p:cNvSpPr txBox="1"/>
          <p:nvPr/>
        </p:nvSpPr>
        <p:spPr>
          <a:xfrm>
            <a:off x="3968651" y="2249271"/>
            <a:ext cx="2929800" cy="425700"/>
          </a:xfrm>
          <a:prstGeom prst="rect">
            <a:avLst/>
          </a:prstGeom>
          <a:solidFill>
            <a:srgbClr val="F1C232"/>
          </a:solid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Clr>
                <a:srgbClr val="000000"/>
              </a:buClr>
              <a:buSzPts val="1500"/>
              <a:buFont typeface="Arial"/>
              <a:buNone/>
            </a:pPr>
            <a:r>
              <a:rPr b="1" lang="tr-TR" sz="1800">
                <a:solidFill>
                  <a:schemeClr val="lt1"/>
                </a:solidFill>
              </a:rPr>
              <a:t>Products</a:t>
            </a:r>
            <a:endParaRPr b="0" i="0" sz="1800" u="none" cap="none" strike="noStrike">
              <a:solidFill>
                <a:schemeClr val="lt1"/>
              </a:solidFill>
              <a:latin typeface="Arial"/>
              <a:ea typeface="Arial"/>
              <a:cs typeface="Arial"/>
              <a:sym typeface="Arial"/>
            </a:endParaRPr>
          </a:p>
        </p:txBody>
      </p:sp>
      <p:sp>
        <p:nvSpPr>
          <p:cNvPr id="862" name="Google Shape;862;p57"/>
          <p:cNvSpPr/>
          <p:nvPr/>
        </p:nvSpPr>
        <p:spPr>
          <a:xfrm>
            <a:off x="3938387" y="2718716"/>
            <a:ext cx="2990700" cy="471900"/>
          </a:xfrm>
          <a:prstGeom prst="roundRect">
            <a:avLst>
              <a:gd fmla="val 16667" name="adj"/>
            </a:avLst>
          </a:prstGeom>
          <a:solidFill>
            <a:srgbClr val="F4CC52"/>
          </a:solidFill>
          <a:ln>
            <a:noFill/>
          </a:ln>
          <a:effectLst>
            <a:outerShdw blurRad="40000" rotWithShape="0" dir="5400000" dist="2300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999999"/>
              </a:solidFill>
            </a:endParaRPr>
          </a:p>
        </p:txBody>
      </p:sp>
      <p:sp>
        <p:nvSpPr>
          <p:cNvPr id="863" name="Google Shape;863;p57"/>
          <p:cNvSpPr txBox="1"/>
          <p:nvPr/>
        </p:nvSpPr>
        <p:spPr>
          <a:xfrm>
            <a:off x="3968668" y="2741748"/>
            <a:ext cx="2929800" cy="425700"/>
          </a:xfrm>
          <a:prstGeom prst="rect">
            <a:avLst/>
          </a:prstGeom>
          <a:solidFill>
            <a:srgbClr val="F4CC52"/>
          </a:solid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Clr>
                <a:srgbClr val="000000"/>
              </a:buClr>
              <a:buSzPts val="1500"/>
              <a:buFont typeface="Arial"/>
              <a:buNone/>
            </a:pPr>
            <a:r>
              <a:rPr b="1" lang="tr-TR" sz="1800">
                <a:solidFill>
                  <a:srgbClr val="F3F3F3"/>
                </a:solidFill>
              </a:rPr>
              <a:t>Projects</a:t>
            </a:r>
            <a:endParaRPr b="0" i="0" sz="1800" u="none" cap="none" strike="noStrike">
              <a:solidFill>
                <a:srgbClr val="F3F3F3"/>
              </a:solidFill>
              <a:latin typeface="Arial"/>
              <a:ea typeface="Arial"/>
              <a:cs typeface="Arial"/>
              <a:sym typeface="Arial"/>
            </a:endParaRPr>
          </a:p>
        </p:txBody>
      </p:sp>
      <p:sp>
        <p:nvSpPr>
          <p:cNvPr id="864" name="Google Shape;864;p57"/>
          <p:cNvSpPr/>
          <p:nvPr/>
        </p:nvSpPr>
        <p:spPr>
          <a:xfrm>
            <a:off x="3938387" y="3214121"/>
            <a:ext cx="2990700" cy="471900"/>
          </a:xfrm>
          <a:prstGeom prst="roundRect">
            <a:avLst>
              <a:gd fmla="val 16667" name="adj"/>
            </a:avLst>
          </a:prstGeom>
          <a:solidFill>
            <a:srgbClr val="FFD966"/>
          </a:solidFill>
          <a:ln>
            <a:noFill/>
          </a:ln>
          <a:effectLst>
            <a:outerShdw blurRad="40000" rotWithShape="0" dir="5400000" dist="2300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865" name="Google Shape;865;p57"/>
          <p:cNvSpPr txBox="1"/>
          <p:nvPr/>
        </p:nvSpPr>
        <p:spPr>
          <a:xfrm>
            <a:off x="3968668" y="3237153"/>
            <a:ext cx="2929800" cy="425700"/>
          </a:xfrm>
          <a:prstGeom prst="rect">
            <a:avLst/>
          </a:prstGeom>
          <a:solidFill>
            <a:srgbClr val="FFD966"/>
          </a:solid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Clr>
                <a:srgbClr val="000000"/>
              </a:buClr>
              <a:buSzPts val="1500"/>
              <a:buFont typeface="Arial"/>
              <a:buNone/>
            </a:pPr>
            <a:r>
              <a:rPr b="1" lang="tr-TR" sz="1800">
                <a:solidFill>
                  <a:srgbClr val="666666"/>
                </a:solidFill>
              </a:rPr>
              <a:t>Issues</a:t>
            </a:r>
            <a:endParaRPr b="0" i="0" sz="1800" u="none" cap="none" strike="noStrike">
              <a:solidFill>
                <a:srgbClr val="666666"/>
              </a:solidFill>
              <a:latin typeface="Arial"/>
              <a:ea typeface="Arial"/>
              <a:cs typeface="Arial"/>
              <a:sym typeface="Arial"/>
            </a:endParaRPr>
          </a:p>
        </p:txBody>
      </p:sp>
      <p:sp>
        <p:nvSpPr>
          <p:cNvPr id="866" name="Google Shape;866;p57"/>
          <p:cNvSpPr/>
          <p:nvPr/>
        </p:nvSpPr>
        <p:spPr>
          <a:xfrm>
            <a:off x="3938370" y="3709370"/>
            <a:ext cx="2990700" cy="471900"/>
          </a:xfrm>
          <a:prstGeom prst="roundRect">
            <a:avLst>
              <a:gd fmla="val 16667" name="adj"/>
            </a:avLst>
          </a:prstGeom>
          <a:solidFill>
            <a:srgbClr val="FFF2CC"/>
          </a:solidFill>
          <a:ln>
            <a:noFill/>
          </a:ln>
          <a:effectLst>
            <a:outerShdw blurRad="40000" rotWithShape="0" dir="5400000" dist="2300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867" name="Google Shape;867;p57"/>
          <p:cNvSpPr txBox="1"/>
          <p:nvPr/>
        </p:nvSpPr>
        <p:spPr>
          <a:xfrm>
            <a:off x="3968651" y="3732402"/>
            <a:ext cx="2929800" cy="425700"/>
          </a:xfrm>
          <a:prstGeom prst="rect">
            <a:avLst/>
          </a:prstGeom>
          <a:solidFill>
            <a:srgbClr val="FFF2CC"/>
          </a:solid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Clr>
                <a:srgbClr val="000000"/>
              </a:buClr>
              <a:buSzPts val="1500"/>
              <a:buFont typeface="Arial"/>
              <a:buNone/>
            </a:pPr>
            <a:r>
              <a:rPr b="1" lang="tr-TR" sz="1800">
                <a:solidFill>
                  <a:srgbClr val="666666"/>
                </a:solidFill>
              </a:rPr>
              <a:t>Apps</a:t>
            </a:r>
            <a:endParaRPr b="0" i="0" sz="1800" u="none" cap="none" strike="noStrike">
              <a:solidFill>
                <a:srgbClr val="666666"/>
              </a:solidFill>
              <a:latin typeface="Arial"/>
              <a:ea typeface="Arial"/>
              <a:cs typeface="Arial"/>
              <a:sym typeface="Arial"/>
            </a:endParaRPr>
          </a:p>
        </p:txBody>
      </p:sp>
      <p:sp>
        <p:nvSpPr>
          <p:cNvPr id="868" name="Google Shape;868;p57"/>
          <p:cNvSpPr/>
          <p:nvPr/>
        </p:nvSpPr>
        <p:spPr>
          <a:xfrm>
            <a:off x="3938370" y="4204736"/>
            <a:ext cx="2990700" cy="471900"/>
          </a:xfrm>
          <a:prstGeom prst="roundRect">
            <a:avLst>
              <a:gd fmla="val 16667" name="adj"/>
            </a:avLst>
          </a:prstGeom>
          <a:solidFill>
            <a:srgbClr val="FFF8E5"/>
          </a:solidFill>
          <a:ln>
            <a:noFill/>
          </a:ln>
          <a:effectLst>
            <a:outerShdw blurRad="40000" rotWithShape="0" dir="5400000" dist="2300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869" name="Google Shape;869;p57"/>
          <p:cNvSpPr txBox="1"/>
          <p:nvPr/>
        </p:nvSpPr>
        <p:spPr>
          <a:xfrm>
            <a:off x="3968651" y="4227769"/>
            <a:ext cx="2929800" cy="425700"/>
          </a:xfrm>
          <a:prstGeom prst="rect">
            <a:avLst/>
          </a:prstGeom>
          <a:solidFill>
            <a:srgbClr val="FFF8E5"/>
          </a:solid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Clr>
                <a:srgbClr val="000000"/>
              </a:buClr>
              <a:buSzPts val="1500"/>
              <a:buFont typeface="Arial"/>
              <a:buNone/>
            </a:pPr>
            <a:r>
              <a:rPr b="1" lang="tr-TR" sz="1800">
                <a:solidFill>
                  <a:srgbClr val="434343"/>
                </a:solidFill>
              </a:rPr>
              <a:t>Personal Settings</a:t>
            </a:r>
            <a:endParaRPr b="0" i="0" sz="1800" u="none" cap="none" strike="noStrike">
              <a:solidFill>
                <a:srgbClr val="434343"/>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58"/>
          <p:cNvSpPr txBox="1"/>
          <p:nvPr>
            <p:ph type="ctrTitle"/>
          </p:nvPr>
        </p:nvSpPr>
        <p:spPr>
          <a:xfrm>
            <a:off x="1085850" y="2304733"/>
            <a:ext cx="4676700" cy="5340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Jira Concepts</a:t>
            </a:r>
            <a:endParaRPr sz="3600">
              <a:solidFill>
                <a:srgbClr val="741B47"/>
              </a:solidFill>
              <a:latin typeface="Raleway Medium"/>
              <a:ea typeface="Raleway Medium"/>
              <a:cs typeface="Raleway Medium"/>
              <a:sym typeface="Raleway Medium"/>
            </a:endParaRPr>
          </a:p>
        </p:txBody>
      </p:sp>
      <p:sp>
        <p:nvSpPr>
          <p:cNvPr id="875" name="Google Shape;875;p58"/>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lang="tr-TR" sz="3600">
                <a:solidFill>
                  <a:schemeClr val="lt1"/>
                </a:solidFill>
                <a:latin typeface="Raleway Medium"/>
                <a:ea typeface="Raleway Medium"/>
                <a:cs typeface="Raleway Medium"/>
                <a:sym typeface="Raleway Medium"/>
              </a:rPr>
              <a:t>6</a:t>
            </a:r>
            <a:endParaRPr b="0" i="0" sz="3600" u="none" cap="none" strike="noStrike">
              <a:solidFill>
                <a:schemeClr val="lt1"/>
              </a:solidFill>
              <a:latin typeface="Raleway Medium"/>
              <a:ea typeface="Raleway Medium"/>
              <a:cs typeface="Raleway Medium"/>
              <a:sym typeface="Raleway Medium"/>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5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881" name="Google Shape;881;p59"/>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Jira Structure</a:t>
            </a:r>
            <a:endParaRPr sz="4000">
              <a:solidFill>
                <a:srgbClr val="419DD3"/>
              </a:solidFill>
              <a:latin typeface="Raleway Medium"/>
              <a:ea typeface="Raleway Medium"/>
              <a:cs typeface="Raleway Medium"/>
              <a:sym typeface="Raleway Medium"/>
            </a:endParaRPr>
          </a:p>
        </p:txBody>
      </p:sp>
      <p:sp>
        <p:nvSpPr>
          <p:cNvPr id="882" name="Google Shape;882;p59">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9"/>
          <p:cNvSpPr txBox="1"/>
          <p:nvPr/>
        </p:nvSpPr>
        <p:spPr>
          <a:xfrm>
            <a:off x="2255700" y="702625"/>
            <a:ext cx="4632600" cy="5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2400">
                <a:solidFill>
                  <a:srgbClr val="1155CC"/>
                </a:solidFill>
                <a:latin typeface="Montserrat Medium"/>
                <a:ea typeface="Montserrat Medium"/>
                <a:cs typeface="Montserrat Medium"/>
                <a:sym typeface="Montserrat Medium"/>
              </a:rPr>
              <a:t>Structure your work in Jira</a:t>
            </a:r>
            <a:endParaRPr sz="2400">
              <a:solidFill>
                <a:srgbClr val="1155CC"/>
              </a:solidFill>
              <a:latin typeface="Montserrat Medium"/>
              <a:ea typeface="Montserrat Medium"/>
              <a:cs typeface="Montserrat Medium"/>
              <a:sym typeface="Montserrat Medium"/>
            </a:endParaRPr>
          </a:p>
        </p:txBody>
      </p:sp>
      <p:sp>
        <p:nvSpPr>
          <p:cNvPr id="884" name="Google Shape;884;p59"/>
          <p:cNvSpPr/>
          <p:nvPr/>
        </p:nvSpPr>
        <p:spPr>
          <a:xfrm>
            <a:off x="1168650" y="1482488"/>
            <a:ext cx="585300" cy="2930700"/>
          </a:xfrm>
          <a:prstGeom prst="downArrow">
            <a:avLst>
              <a:gd fmla="val 50000" name="adj1"/>
              <a:gd fmla="val 50000" name="adj2"/>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9"/>
          <p:cNvSpPr txBox="1"/>
          <p:nvPr/>
        </p:nvSpPr>
        <p:spPr>
          <a:xfrm rot="-5400000">
            <a:off x="-1135200" y="2282950"/>
            <a:ext cx="3786600" cy="82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1800">
                <a:solidFill>
                  <a:srgbClr val="1C4587"/>
                </a:solidFill>
                <a:latin typeface="Montserrat Medium"/>
                <a:ea typeface="Montserrat Medium"/>
                <a:cs typeface="Montserrat Medium"/>
                <a:sym typeface="Montserrat Medium"/>
              </a:rPr>
              <a:t>from the largest objectives down to the minute details</a:t>
            </a:r>
            <a:endParaRPr sz="1800">
              <a:solidFill>
                <a:srgbClr val="1C4587"/>
              </a:solidFill>
              <a:latin typeface="Montserrat Medium"/>
              <a:ea typeface="Montserrat Medium"/>
              <a:cs typeface="Montserrat Medium"/>
              <a:sym typeface="Montserrat Medium"/>
            </a:endParaRPr>
          </a:p>
        </p:txBody>
      </p:sp>
      <p:sp>
        <p:nvSpPr>
          <p:cNvPr id="886" name="Google Shape;886;p59"/>
          <p:cNvSpPr/>
          <p:nvPr/>
        </p:nvSpPr>
        <p:spPr>
          <a:xfrm>
            <a:off x="2241950" y="1352075"/>
            <a:ext cx="6467700" cy="7248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sz="2600">
                <a:solidFill>
                  <a:srgbClr val="FFFFFF"/>
                </a:solidFill>
                <a:latin typeface="Montserrat"/>
                <a:ea typeface="Montserrat"/>
                <a:cs typeface="Montserrat"/>
                <a:sym typeface="Montserrat"/>
              </a:rPr>
              <a:t>Initiative</a:t>
            </a:r>
            <a:endParaRPr b="1" sz="2600">
              <a:solidFill>
                <a:srgbClr val="FFFFFF"/>
              </a:solidFill>
              <a:latin typeface="Montserrat"/>
              <a:ea typeface="Montserrat"/>
              <a:cs typeface="Montserrat"/>
              <a:sym typeface="Montserrat"/>
            </a:endParaRPr>
          </a:p>
        </p:txBody>
      </p:sp>
      <p:sp>
        <p:nvSpPr>
          <p:cNvPr id="887" name="Google Shape;887;p59"/>
          <p:cNvSpPr/>
          <p:nvPr/>
        </p:nvSpPr>
        <p:spPr>
          <a:xfrm>
            <a:off x="2297700" y="2298450"/>
            <a:ext cx="1985700" cy="626400"/>
          </a:xfrm>
          <a:prstGeom prst="roundRect">
            <a:avLst>
              <a:gd fmla="val 16667" name="adj"/>
            </a:avLst>
          </a:prstGeom>
          <a:solidFill>
            <a:srgbClr val="0096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tr-TR" sz="2400">
                <a:solidFill>
                  <a:srgbClr val="FFFFFF"/>
                </a:solidFill>
                <a:latin typeface="Montserrat"/>
                <a:ea typeface="Montserrat"/>
                <a:cs typeface="Montserrat"/>
                <a:sym typeface="Montserrat"/>
              </a:rPr>
              <a:t>Epic</a:t>
            </a:r>
            <a:endParaRPr b="1" sz="2400">
              <a:solidFill>
                <a:srgbClr val="FFFFFF"/>
              </a:solidFill>
              <a:latin typeface="Montserrat"/>
              <a:ea typeface="Montserrat"/>
              <a:cs typeface="Montserrat"/>
              <a:sym typeface="Montserrat"/>
            </a:endParaRPr>
          </a:p>
        </p:txBody>
      </p:sp>
      <p:sp>
        <p:nvSpPr>
          <p:cNvPr id="888" name="Google Shape;888;p59"/>
          <p:cNvSpPr/>
          <p:nvPr/>
        </p:nvSpPr>
        <p:spPr>
          <a:xfrm>
            <a:off x="4482958" y="2298450"/>
            <a:ext cx="1985700" cy="6264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tr-TR" sz="2400">
                <a:solidFill>
                  <a:srgbClr val="FFFFFF"/>
                </a:solidFill>
                <a:latin typeface="Montserrat"/>
                <a:ea typeface="Montserrat"/>
                <a:cs typeface="Montserrat"/>
                <a:sym typeface="Montserrat"/>
              </a:rPr>
              <a:t>Epic</a:t>
            </a:r>
            <a:endParaRPr b="1" sz="2400">
              <a:solidFill>
                <a:srgbClr val="FFFFFF"/>
              </a:solidFill>
              <a:latin typeface="Montserrat"/>
              <a:ea typeface="Montserrat"/>
              <a:cs typeface="Montserrat"/>
              <a:sym typeface="Montserrat"/>
            </a:endParaRPr>
          </a:p>
        </p:txBody>
      </p:sp>
      <p:sp>
        <p:nvSpPr>
          <p:cNvPr id="889" name="Google Shape;889;p59"/>
          <p:cNvSpPr/>
          <p:nvPr/>
        </p:nvSpPr>
        <p:spPr>
          <a:xfrm>
            <a:off x="6668192" y="2298450"/>
            <a:ext cx="1985700" cy="6264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tr-TR" sz="2400">
                <a:solidFill>
                  <a:srgbClr val="FFFFFF"/>
                </a:solidFill>
                <a:latin typeface="Montserrat"/>
                <a:ea typeface="Montserrat"/>
                <a:cs typeface="Montserrat"/>
                <a:sym typeface="Montserrat"/>
              </a:rPr>
              <a:t>Epic</a:t>
            </a:r>
            <a:endParaRPr b="1" sz="2400">
              <a:solidFill>
                <a:srgbClr val="FFFFFF"/>
              </a:solidFill>
              <a:latin typeface="Montserrat"/>
              <a:ea typeface="Montserrat"/>
              <a:cs typeface="Montserrat"/>
              <a:sym typeface="Montserrat"/>
            </a:endParaRPr>
          </a:p>
        </p:txBody>
      </p:sp>
      <p:sp>
        <p:nvSpPr>
          <p:cNvPr id="890" name="Google Shape;890;p59"/>
          <p:cNvSpPr/>
          <p:nvPr/>
        </p:nvSpPr>
        <p:spPr>
          <a:xfrm>
            <a:off x="2310538" y="3146425"/>
            <a:ext cx="1883400" cy="626400"/>
          </a:xfrm>
          <a:prstGeom prst="roundRect">
            <a:avLst>
              <a:gd fmla="val 16667" name="adj"/>
            </a:avLst>
          </a:prstGeom>
          <a:solidFill>
            <a:srgbClr val="0096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tr-TR" sz="2000">
                <a:solidFill>
                  <a:srgbClr val="FFFFFF"/>
                </a:solidFill>
                <a:latin typeface="Montserrat"/>
                <a:ea typeface="Montserrat"/>
                <a:cs typeface="Montserrat"/>
                <a:sym typeface="Montserrat"/>
              </a:rPr>
              <a:t>Story/Task</a:t>
            </a:r>
            <a:endParaRPr b="1" sz="2000">
              <a:solidFill>
                <a:srgbClr val="FFFFFF"/>
              </a:solidFill>
              <a:latin typeface="Montserrat"/>
              <a:ea typeface="Montserrat"/>
              <a:cs typeface="Montserrat"/>
              <a:sym typeface="Montserrat"/>
            </a:endParaRPr>
          </a:p>
        </p:txBody>
      </p:sp>
      <p:sp>
        <p:nvSpPr>
          <p:cNvPr id="891" name="Google Shape;891;p59"/>
          <p:cNvSpPr/>
          <p:nvPr/>
        </p:nvSpPr>
        <p:spPr>
          <a:xfrm>
            <a:off x="4500013" y="3136263"/>
            <a:ext cx="945600" cy="6264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tr-TR" sz="2000">
                <a:solidFill>
                  <a:srgbClr val="FFFFFF"/>
                </a:solidFill>
                <a:latin typeface="Montserrat"/>
                <a:ea typeface="Montserrat"/>
                <a:cs typeface="Montserrat"/>
                <a:sym typeface="Montserrat"/>
              </a:rPr>
              <a:t>Story</a:t>
            </a:r>
            <a:endParaRPr b="1" sz="2000">
              <a:solidFill>
                <a:srgbClr val="FFFFFF"/>
              </a:solidFill>
              <a:latin typeface="Montserrat"/>
              <a:ea typeface="Montserrat"/>
              <a:cs typeface="Montserrat"/>
              <a:sym typeface="Montserrat"/>
            </a:endParaRPr>
          </a:p>
        </p:txBody>
      </p:sp>
      <p:sp>
        <p:nvSpPr>
          <p:cNvPr id="892" name="Google Shape;892;p59"/>
          <p:cNvSpPr/>
          <p:nvPr/>
        </p:nvSpPr>
        <p:spPr>
          <a:xfrm>
            <a:off x="5506000" y="3136263"/>
            <a:ext cx="945600" cy="6264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tr-TR" sz="2000">
                <a:solidFill>
                  <a:srgbClr val="FFFFFF"/>
                </a:solidFill>
                <a:latin typeface="Montserrat"/>
                <a:ea typeface="Montserrat"/>
                <a:cs typeface="Montserrat"/>
                <a:sym typeface="Montserrat"/>
              </a:rPr>
              <a:t>Task</a:t>
            </a:r>
            <a:endParaRPr b="1" sz="2000">
              <a:solidFill>
                <a:srgbClr val="FFFFFF"/>
              </a:solidFill>
              <a:latin typeface="Montserrat"/>
              <a:ea typeface="Montserrat"/>
              <a:cs typeface="Montserrat"/>
              <a:sym typeface="Montserrat"/>
            </a:endParaRPr>
          </a:p>
        </p:txBody>
      </p:sp>
      <p:sp>
        <p:nvSpPr>
          <p:cNvPr id="893" name="Google Shape;893;p59"/>
          <p:cNvSpPr/>
          <p:nvPr/>
        </p:nvSpPr>
        <p:spPr>
          <a:xfrm>
            <a:off x="6685263" y="3136263"/>
            <a:ext cx="945600" cy="6264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tr-TR" sz="2000">
                <a:solidFill>
                  <a:srgbClr val="FFFFFF"/>
                </a:solidFill>
                <a:latin typeface="Montserrat"/>
                <a:ea typeface="Montserrat"/>
                <a:cs typeface="Montserrat"/>
                <a:sym typeface="Montserrat"/>
              </a:rPr>
              <a:t>Story</a:t>
            </a:r>
            <a:endParaRPr b="1" sz="2000">
              <a:solidFill>
                <a:srgbClr val="FFFFFF"/>
              </a:solidFill>
              <a:latin typeface="Montserrat"/>
              <a:ea typeface="Montserrat"/>
              <a:cs typeface="Montserrat"/>
              <a:sym typeface="Montserrat"/>
            </a:endParaRPr>
          </a:p>
        </p:txBody>
      </p:sp>
      <p:sp>
        <p:nvSpPr>
          <p:cNvPr id="894" name="Google Shape;894;p59"/>
          <p:cNvSpPr/>
          <p:nvPr/>
        </p:nvSpPr>
        <p:spPr>
          <a:xfrm>
            <a:off x="7691250" y="3136263"/>
            <a:ext cx="945600" cy="6264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tr-TR" sz="2000">
                <a:solidFill>
                  <a:srgbClr val="FFFFFF"/>
                </a:solidFill>
                <a:latin typeface="Montserrat"/>
                <a:ea typeface="Montserrat"/>
                <a:cs typeface="Montserrat"/>
                <a:sym typeface="Montserrat"/>
              </a:rPr>
              <a:t>Task</a:t>
            </a:r>
            <a:endParaRPr b="1" sz="2000">
              <a:solidFill>
                <a:srgbClr val="FFFFFF"/>
              </a:solidFill>
              <a:latin typeface="Montserrat"/>
              <a:ea typeface="Montserrat"/>
              <a:cs typeface="Montserrat"/>
              <a:sym typeface="Montserrat"/>
            </a:endParaRPr>
          </a:p>
        </p:txBody>
      </p:sp>
      <p:sp>
        <p:nvSpPr>
          <p:cNvPr id="895" name="Google Shape;895;p59"/>
          <p:cNvSpPr/>
          <p:nvPr/>
        </p:nvSpPr>
        <p:spPr>
          <a:xfrm>
            <a:off x="6685274" y="3974100"/>
            <a:ext cx="947100" cy="4188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tr-TR" sz="1300">
                <a:solidFill>
                  <a:srgbClr val="FFFFFF"/>
                </a:solidFill>
                <a:latin typeface="Montserrat"/>
                <a:ea typeface="Montserrat"/>
                <a:cs typeface="Montserrat"/>
                <a:sym typeface="Montserrat"/>
              </a:rPr>
              <a:t>Subtask</a:t>
            </a:r>
            <a:endParaRPr b="1" sz="1300">
              <a:solidFill>
                <a:srgbClr val="FFFFFF"/>
              </a:solidFill>
              <a:latin typeface="Montserrat"/>
              <a:ea typeface="Montserrat"/>
              <a:cs typeface="Montserrat"/>
              <a:sym typeface="Montserrat"/>
            </a:endParaRPr>
          </a:p>
        </p:txBody>
      </p:sp>
      <p:sp>
        <p:nvSpPr>
          <p:cNvPr id="896" name="Google Shape;896;p59"/>
          <p:cNvSpPr/>
          <p:nvPr/>
        </p:nvSpPr>
        <p:spPr>
          <a:xfrm>
            <a:off x="7706887" y="3974100"/>
            <a:ext cx="947100" cy="4188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tr-TR" sz="1300">
                <a:solidFill>
                  <a:srgbClr val="FFFFFF"/>
                </a:solidFill>
                <a:latin typeface="Montserrat"/>
                <a:ea typeface="Montserrat"/>
                <a:cs typeface="Montserrat"/>
                <a:sym typeface="Montserrat"/>
              </a:rPr>
              <a:t>Subtask</a:t>
            </a:r>
            <a:endParaRPr b="1" sz="1300">
              <a:solidFill>
                <a:srgbClr val="FFFFFF"/>
              </a:solidFill>
              <a:latin typeface="Montserrat"/>
              <a:ea typeface="Montserrat"/>
              <a:cs typeface="Montserrat"/>
              <a:sym typeface="Montserrat"/>
            </a:endParaRPr>
          </a:p>
        </p:txBody>
      </p:sp>
      <p:sp>
        <p:nvSpPr>
          <p:cNvPr id="897" name="Google Shape;897;p59"/>
          <p:cNvSpPr/>
          <p:nvPr/>
        </p:nvSpPr>
        <p:spPr>
          <a:xfrm>
            <a:off x="4491449" y="3974100"/>
            <a:ext cx="947100" cy="4188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tr-TR" sz="1300">
                <a:solidFill>
                  <a:srgbClr val="FFFFFF"/>
                </a:solidFill>
                <a:latin typeface="Montserrat"/>
                <a:ea typeface="Montserrat"/>
                <a:cs typeface="Montserrat"/>
                <a:sym typeface="Montserrat"/>
              </a:rPr>
              <a:t>Subtask</a:t>
            </a:r>
            <a:endParaRPr b="1" sz="1300">
              <a:solidFill>
                <a:srgbClr val="FFFFFF"/>
              </a:solidFill>
              <a:latin typeface="Montserrat"/>
              <a:ea typeface="Montserrat"/>
              <a:cs typeface="Montserrat"/>
              <a:sym typeface="Montserrat"/>
            </a:endParaRPr>
          </a:p>
        </p:txBody>
      </p:sp>
      <p:sp>
        <p:nvSpPr>
          <p:cNvPr id="898" name="Google Shape;898;p59"/>
          <p:cNvSpPr/>
          <p:nvPr/>
        </p:nvSpPr>
        <p:spPr>
          <a:xfrm>
            <a:off x="5513062" y="3974100"/>
            <a:ext cx="947100" cy="4188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tr-TR" sz="1300">
                <a:solidFill>
                  <a:srgbClr val="FFFFFF"/>
                </a:solidFill>
                <a:latin typeface="Montserrat"/>
                <a:ea typeface="Montserrat"/>
                <a:cs typeface="Montserrat"/>
                <a:sym typeface="Montserrat"/>
              </a:rPr>
              <a:t>Subtask</a:t>
            </a:r>
            <a:endParaRPr b="1" sz="1300">
              <a:solidFill>
                <a:srgbClr val="FFFFFF"/>
              </a:solidFill>
              <a:latin typeface="Montserrat"/>
              <a:ea typeface="Montserrat"/>
              <a:cs typeface="Montserrat"/>
              <a:sym typeface="Montserrat"/>
            </a:endParaRPr>
          </a:p>
        </p:txBody>
      </p:sp>
      <p:sp>
        <p:nvSpPr>
          <p:cNvPr id="899" name="Google Shape;899;p59"/>
          <p:cNvSpPr/>
          <p:nvPr/>
        </p:nvSpPr>
        <p:spPr>
          <a:xfrm>
            <a:off x="2297624" y="3994400"/>
            <a:ext cx="947100" cy="4188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tr-TR" sz="1300">
                <a:solidFill>
                  <a:srgbClr val="FFFFFF"/>
                </a:solidFill>
                <a:latin typeface="Montserrat"/>
                <a:ea typeface="Montserrat"/>
                <a:cs typeface="Montserrat"/>
                <a:sym typeface="Montserrat"/>
              </a:rPr>
              <a:t>Subtask</a:t>
            </a:r>
            <a:endParaRPr b="1" sz="1300">
              <a:solidFill>
                <a:srgbClr val="FFFFFF"/>
              </a:solidFill>
              <a:latin typeface="Montserrat"/>
              <a:ea typeface="Montserrat"/>
              <a:cs typeface="Montserrat"/>
              <a:sym typeface="Montserrat"/>
            </a:endParaRPr>
          </a:p>
        </p:txBody>
      </p:sp>
      <p:sp>
        <p:nvSpPr>
          <p:cNvPr id="900" name="Google Shape;900;p59"/>
          <p:cNvSpPr/>
          <p:nvPr/>
        </p:nvSpPr>
        <p:spPr>
          <a:xfrm>
            <a:off x="3319237" y="3994400"/>
            <a:ext cx="947100" cy="4188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tr-TR" sz="1300">
                <a:solidFill>
                  <a:srgbClr val="FFFFFF"/>
                </a:solidFill>
                <a:latin typeface="Montserrat"/>
                <a:ea typeface="Montserrat"/>
                <a:cs typeface="Montserrat"/>
                <a:sym typeface="Montserrat"/>
              </a:rPr>
              <a:t>Subtask</a:t>
            </a:r>
            <a:endParaRPr b="1" sz="1300">
              <a:solidFill>
                <a:srgbClr val="FFFFFF"/>
              </a:solidFill>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EABCD"/>
        </a:solidFill>
      </p:bgPr>
    </p:bg>
    <p:spTree>
      <p:nvGrpSpPr>
        <p:cNvPr id="904" name="Shape 904"/>
        <p:cNvGrpSpPr/>
        <p:nvPr/>
      </p:nvGrpSpPr>
      <p:grpSpPr>
        <a:xfrm>
          <a:off x="0" y="0"/>
          <a:ext cx="0" cy="0"/>
          <a:chOff x="0" y="0"/>
          <a:chExt cx="0" cy="0"/>
        </a:xfrm>
      </p:grpSpPr>
      <p:sp>
        <p:nvSpPr>
          <p:cNvPr id="905" name="Google Shape;905;p60"/>
          <p:cNvSpPr/>
          <p:nvPr/>
        </p:nvSpPr>
        <p:spPr>
          <a:xfrm>
            <a:off x="220050" y="255025"/>
            <a:ext cx="8703900" cy="447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6" name="Google Shape;906;p60"/>
          <p:cNvPicPr preferRelativeResize="0"/>
          <p:nvPr/>
        </p:nvPicPr>
        <p:blipFill>
          <a:blip r:embed="rId3">
            <a:alphaModFix/>
          </a:blip>
          <a:stretch>
            <a:fillRect/>
          </a:stretch>
        </p:blipFill>
        <p:spPr>
          <a:xfrm>
            <a:off x="2442850" y="847000"/>
            <a:ext cx="1219200" cy="1219200"/>
          </a:xfrm>
          <a:prstGeom prst="rect">
            <a:avLst/>
          </a:prstGeom>
          <a:noFill/>
          <a:ln>
            <a:noFill/>
          </a:ln>
        </p:spPr>
      </p:pic>
      <p:sp>
        <p:nvSpPr>
          <p:cNvPr id="907" name="Google Shape;907;p60"/>
          <p:cNvSpPr txBox="1"/>
          <p:nvPr/>
        </p:nvSpPr>
        <p:spPr>
          <a:xfrm>
            <a:off x="664725" y="2056150"/>
            <a:ext cx="5401800" cy="172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tr-TR" sz="3100">
                <a:solidFill>
                  <a:srgbClr val="4A86E8"/>
                </a:solidFill>
                <a:latin typeface="Proxima Nova Semibold"/>
                <a:ea typeface="Proxima Nova Semibold"/>
                <a:cs typeface="Proxima Nova Semibold"/>
                <a:sym typeface="Proxima Nova Semibold"/>
              </a:rPr>
              <a:t>Which one is named as collection of epics that drive toward a common goal?</a:t>
            </a:r>
            <a:endParaRPr sz="3100">
              <a:solidFill>
                <a:srgbClr val="4A86E8"/>
              </a:solidFill>
              <a:latin typeface="Proxima Nova Semibold"/>
              <a:ea typeface="Proxima Nova Semibold"/>
              <a:cs typeface="Proxima Nova Semibold"/>
              <a:sym typeface="Proxima Nova Semibold"/>
            </a:endParaRPr>
          </a:p>
        </p:txBody>
      </p:sp>
      <p:pic>
        <p:nvPicPr>
          <p:cNvPr id="908" name="Google Shape;908;p60"/>
          <p:cNvPicPr preferRelativeResize="0"/>
          <p:nvPr/>
        </p:nvPicPr>
        <p:blipFill>
          <a:blip r:embed="rId4">
            <a:alphaModFix/>
          </a:blip>
          <a:stretch>
            <a:fillRect/>
          </a:stretch>
        </p:blipFill>
        <p:spPr>
          <a:xfrm>
            <a:off x="3838800" y="642925"/>
            <a:ext cx="5033850" cy="4087500"/>
          </a:xfrm>
          <a:prstGeom prst="rect">
            <a:avLst/>
          </a:prstGeom>
          <a:noFill/>
          <a:ln>
            <a:noFill/>
          </a:ln>
        </p:spPr>
      </p:pic>
      <p:pic>
        <p:nvPicPr>
          <p:cNvPr id="909" name="Google Shape;909;p60">
            <a:hlinkClick r:id="rId5"/>
          </p:cNvPr>
          <p:cNvPicPr preferRelativeResize="0"/>
          <p:nvPr/>
        </p:nvPicPr>
        <p:blipFill>
          <a:blip r:embed="rId6">
            <a:alphaModFix/>
          </a:blip>
          <a:stretch>
            <a:fillRect/>
          </a:stretch>
        </p:blipFill>
        <p:spPr>
          <a:xfrm>
            <a:off x="0" y="4429125"/>
            <a:ext cx="9144000" cy="714375"/>
          </a:xfrm>
          <a:prstGeom prst="rect">
            <a:avLst/>
          </a:prstGeom>
          <a:noFill/>
          <a:ln>
            <a:noFill/>
          </a:ln>
        </p:spPr>
      </p:pic>
      <p:sp>
        <p:nvSpPr>
          <p:cNvPr id="910" name="Google Shape;910;p60">
            <a:hlinkClick r:id="rId7"/>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6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916" name="Google Shape;916;p61"/>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Jira Structure</a:t>
            </a:r>
            <a:endParaRPr sz="4000">
              <a:solidFill>
                <a:srgbClr val="419DD3"/>
              </a:solidFill>
              <a:latin typeface="Raleway Medium"/>
              <a:ea typeface="Raleway Medium"/>
              <a:cs typeface="Raleway Medium"/>
              <a:sym typeface="Raleway Medium"/>
            </a:endParaRPr>
          </a:p>
        </p:txBody>
      </p:sp>
      <p:sp>
        <p:nvSpPr>
          <p:cNvPr id="917" name="Google Shape;917;p61">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8" name="Google Shape;918;p61"/>
          <p:cNvPicPr preferRelativeResize="0"/>
          <p:nvPr/>
        </p:nvPicPr>
        <p:blipFill>
          <a:blip r:embed="rId4">
            <a:alphaModFix/>
          </a:blip>
          <a:stretch>
            <a:fillRect/>
          </a:stretch>
        </p:blipFill>
        <p:spPr>
          <a:xfrm>
            <a:off x="1546663" y="885625"/>
            <a:ext cx="6050665" cy="4038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EABCD"/>
        </a:solidFill>
      </p:bgPr>
    </p:bg>
    <p:spTree>
      <p:nvGrpSpPr>
        <p:cNvPr id="922" name="Shape 922"/>
        <p:cNvGrpSpPr/>
        <p:nvPr/>
      </p:nvGrpSpPr>
      <p:grpSpPr>
        <a:xfrm>
          <a:off x="0" y="0"/>
          <a:ext cx="0" cy="0"/>
          <a:chOff x="0" y="0"/>
          <a:chExt cx="0" cy="0"/>
        </a:xfrm>
      </p:grpSpPr>
      <p:sp>
        <p:nvSpPr>
          <p:cNvPr id="923" name="Google Shape;923;p62"/>
          <p:cNvSpPr/>
          <p:nvPr/>
        </p:nvSpPr>
        <p:spPr>
          <a:xfrm>
            <a:off x="220050" y="255025"/>
            <a:ext cx="8703900" cy="447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4" name="Google Shape;924;p62"/>
          <p:cNvPicPr preferRelativeResize="0"/>
          <p:nvPr/>
        </p:nvPicPr>
        <p:blipFill>
          <a:blip r:embed="rId3">
            <a:alphaModFix/>
          </a:blip>
          <a:stretch>
            <a:fillRect/>
          </a:stretch>
        </p:blipFill>
        <p:spPr>
          <a:xfrm>
            <a:off x="2442850" y="847000"/>
            <a:ext cx="1219200" cy="1219200"/>
          </a:xfrm>
          <a:prstGeom prst="rect">
            <a:avLst/>
          </a:prstGeom>
          <a:noFill/>
          <a:ln>
            <a:noFill/>
          </a:ln>
        </p:spPr>
      </p:pic>
      <p:sp>
        <p:nvSpPr>
          <p:cNvPr id="925" name="Google Shape;925;p62"/>
          <p:cNvSpPr txBox="1"/>
          <p:nvPr/>
        </p:nvSpPr>
        <p:spPr>
          <a:xfrm>
            <a:off x="664725" y="2208550"/>
            <a:ext cx="5632800" cy="172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tr-TR" sz="3100">
                <a:solidFill>
                  <a:srgbClr val="4A86E8"/>
                </a:solidFill>
                <a:latin typeface="Proxima Nova Semibold"/>
                <a:ea typeface="Proxima Nova Semibold"/>
                <a:cs typeface="Proxima Nova Semibold"/>
                <a:sym typeface="Proxima Nova Semibold"/>
              </a:rPr>
              <a:t>………. are large bodies of work that can be broken down into a number of smaller stories.</a:t>
            </a:r>
            <a:endParaRPr sz="3100">
              <a:solidFill>
                <a:srgbClr val="4A86E8"/>
              </a:solidFill>
              <a:latin typeface="Proxima Nova Semibold"/>
              <a:ea typeface="Proxima Nova Semibold"/>
              <a:cs typeface="Proxima Nova Semibold"/>
              <a:sym typeface="Proxima Nova Semibold"/>
            </a:endParaRPr>
          </a:p>
        </p:txBody>
      </p:sp>
      <p:pic>
        <p:nvPicPr>
          <p:cNvPr id="926" name="Google Shape;926;p62"/>
          <p:cNvPicPr preferRelativeResize="0"/>
          <p:nvPr/>
        </p:nvPicPr>
        <p:blipFill>
          <a:blip r:embed="rId4">
            <a:alphaModFix/>
          </a:blip>
          <a:stretch>
            <a:fillRect/>
          </a:stretch>
        </p:blipFill>
        <p:spPr>
          <a:xfrm>
            <a:off x="5249775" y="255025"/>
            <a:ext cx="3674175" cy="4475400"/>
          </a:xfrm>
          <a:prstGeom prst="rect">
            <a:avLst/>
          </a:prstGeom>
          <a:noFill/>
          <a:ln>
            <a:noFill/>
          </a:ln>
        </p:spPr>
      </p:pic>
      <p:pic>
        <p:nvPicPr>
          <p:cNvPr id="927" name="Google Shape;927;p62">
            <a:hlinkClick r:id="rId5"/>
          </p:cNvPr>
          <p:cNvPicPr preferRelativeResize="0"/>
          <p:nvPr/>
        </p:nvPicPr>
        <p:blipFill>
          <a:blip r:embed="rId6">
            <a:alphaModFix/>
          </a:blip>
          <a:stretch>
            <a:fillRect/>
          </a:stretch>
        </p:blipFill>
        <p:spPr>
          <a:xfrm>
            <a:off x="0" y="4429125"/>
            <a:ext cx="9144000" cy="714375"/>
          </a:xfrm>
          <a:prstGeom prst="rect">
            <a:avLst/>
          </a:prstGeom>
          <a:noFill/>
          <a:ln>
            <a:noFill/>
          </a:ln>
        </p:spPr>
      </p:pic>
      <p:sp>
        <p:nvSpPr>
          <p:cNvPr id="928" name="Google Shape;928;p62">
            <a:hlinkClick r:id="rId7"/>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6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934" name="Google Shape;934;p63"/>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Jira Structure</a:t>
            </a:r>
            <a:endParaRPr sz="4000">
              <a:solidFill>
                <a:srgbClr val="419DD3"/>
              </a:solidFill>
              <a:latin typeface="Raleway Medium"/>
              <a:ea typeface="Raleway Medium"/>
              <a:cs typeface="Raleway Medium"/>
              <a:sym typeface="Raleway Medium"/>
            </a:endParaRPr>
          </a:p>
        </p:txBody>
      </p:sp>
      <p:sp>
        <p:nvSpPr>
          <p:cNvPr id="935" name="Google Shape;935;p63">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63"/>
          <p:cNvSpPr/>
          <p:nvPr/>
        </p:nvSpPr>
        <p:spPr>
          <a:xfrm>
            <a:off x="405175" y="899525"/>
            <a:ext cx="2507100" cy="724800"/>
          </a:xfrm>
          <a:prstGeom prst="roundRect">
            <a:avLst>
              <a:gd fmla="val 16667" name="adj"/>
            </a:avLst>
          </a:prstGeom>
          <a:solidFill>
            <a:srgbClr val="3131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sz="2600">
                <a:solidFill>
                  <a:srgbClr val="FFFFFF"/>
                </a:solidFill>
                <a:latin typeface="Montserrat"/>
                <a:ea typeface="Montserrat"/>
                <a:cs typeface="Montserrat"/>
                <a:sym typeface="Montserrat"/>
              </a:rPr>
              <a:t>Initiative</a:t>
            </a:r>
            <a:endParaRPr b="1" sz="2600">
              <a:solidFill>
                <a:srgbClr val="FFFFFF"/>
              </a:solidFill>
              <a:latin typeface="Montserrat"/>
              <a:ea typeface="Montserrat"/>
              <a:cs typeface="Montserrat"/>
              <a:sym typeface="Montserrat"/>
            </a:endParaRPr>
          </a:p>
        </p:txBody>
      </p:sp>
      <p:sp>
        <p:nvSpPr>
          <p:cNvPr id="937" name="Google Shape;937;p63"/>
          <p:cNvSpPr/>
          <p:nvPr/>
        </p:nvSpPr>
        <p:spPr>
          <a:xfrm>
            <a:off x="3652025" y="899525"/>
            <a:ext cx="5086800" cy="7248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sz="2200">
                <a:latin typeface="Montserrat"/>
                <a:ea typeface="Montserrat"/>
                <a:cs typeface="Montserrat"/>
                <a:sym typeface="Montserrat"/>
              </a:rPr>
              <a:t>Collections of epics that drive toward a common goal</a:t>
            </a:r>
            <a:endParaRPr b="1" sz="2200">
              <a:latin typeface="Montserrat"/>
              <a:ea typeface="Montserrat"/>
              <a:cs typeface="Montserrat"/>
              <a:sym typeface="Montserrat"/>
            </a:endParaRPr>
          </a:p>
        </p:txBody>
      </p:sp>
      <p:sp>
        <p:nvSpPr>
          <p:cNvPr id="938" name="Google Shape;938;p63"/>
          <p:cNvSpPr/>
          <p:nvPr/>
        </p:nvSpPr>
        <p:spPr>
          <a:xfrm>
            <a:off x="405175" y="1930075"/>
            <a:ext cx="2507100" cy="724800"/>
          </a:xfrm>
          <a:prstGeom prst="roundRect">
            <a:avLst>
              <a:gd fmla="val 16667" name="adj"/>
            </a:avLst>
          </a:prstGeom>
          <a:solidFill>
            <a:srgbClr val="FFAA2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sz="2600">
                <a:solidFill>
                  <a:srgbClr val="FFFFFF"/>
                </a:solidFill>
                <a:latin typeface="Montserrat"/>
                <a:ea typeface="Montserrat"/>
                <a:cs typeface="Montserrat"/>
                <a:sym typeface="Montserrat"/>
              </a:rPr>
              <a:t>Epic</a:t>
            </a:r>
            <a:endParaRPr b="1" sz="2600">
              <a:solidFill>
                <a:srgbClr val="FFFFFF"/>
              </a:solidFill>
              <a:latin typeface="Montserrat"/>
              <a:ea typeface="Montserrat"/>
              <a:cs typeface="Montserrat"/>
              <a:sym typeface="Montserrat"/>
            </a:endParaRPr>
          </a:p>
        </p:txBody>
      </p:sp>
      <p:sp>
        <p:nvSpPr>
          <p:cNvPr id="939" name="Google Shape;939;p63"/>
          <p:cNvSpPr/>
          <p:nvPr/>
        </p:nvSpPr>
        <p:spPr>
          <a:xfrm>
            <a:off x="3652025" y="1930075"/>
            <a:ext cx="5086800" cy="7248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sz="2200">
                <a:latin typeface="Montserrat"/>
                <a:ea typeface="Montserrat"/>
                <a:cs typeface="Montserrat"/>
                <a:sym typeface="Montserrat"/>
              </a:rPr>
              <a:t>Big chunk of work that has one common objective</a:t>
            </a:r>
            <a:endParaRPr b="1" sz="2200">
              <a:latin typeface="Montserrat"/>
              <a:ea typeface="Montserrat"/>
              <a:cs typeface="Montserrat"/>
              <a:sym typeface="Montserrat"/>
            </a:endParaRPr>
          </a:p>
        </p:txBody>
      </p:sp>
      <p:sp>
        <p:nvSpPr>
          <p:cNvPr id="940" name="Google Shape;940;p63"/>
          <p:cNvSpPr/>
          <p:nvPr/>
        </p:nvSpPr>
        <p:spPr>
          <a:xfrm>
            <a:off x="405175" y="2960625"/>
            <a:ext cx="2507100" cy="724800"/>
          </a:xfrm>
          <a:prstGeom prst="roundRect">
            <a:avLst>
              <a:gd fmla="val 16667" name="adj"/>
            </a:avLst>
          </a:prstGeom>
          <a:solidFill>
            <a:srgbClr val="26FF2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sz="2600">
                <a:solidFill>
                  <a:srgbClr val="FFFFFF"/>
                </a:solidFill>
                <a:latin typeface="Montserrat"/>
                <a:ea typeface="Montserrat"/>
                <a:cs typeface="Montserrat"/>
                <a:sym typeface="Montserrat"/>
              </a:rPr>
              <a:t>Story</a:t>
            </a:r>
            <a:endParaRPr b="1" sz="2600">
              <a:solidFill>
                <a:srgbClr val="FFFFFF"/>
              </a:solidFill>
              <a:latin typeface="Montserrat"/>
              <a:ea typeface="Montserrat"/>
              <a:cs typeface="Montserrat"/>
              <a:sym typeface="Montserrat"/>
            </a:endParaRPr>
          </a:p>
        </p:txBody>
      </p:sp>
      <p:sp>
        <p:nvSpPr>
          <p:cNvPr id="941" name="Google Shape;941;p63"/>
          <p:cNvSpPr/>
          <p:nvPr/>
        </p:nvSpPr>
        <p:spPr>
          <a:xfrm>
            <a:off x="3652025" y="2960625"/>
            <a:ext cx="5086800" cy="7248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sz="2200">
                <a:latin typeface="Montserrat"/>
                <a:ea typeface="Montserrat"/>
                <a:cs typeface="Montserrat"/>
                <a:sym typeface="Montserrat"/>
              </a:rPr>
              <a:t>Short requirements written from the perspective of an end user.</a:t>
            </a:r>
            <a:endParaRPr b="1" sz="2200">
              <a:latin typeface="Montserrat"/>
              <a:ea typeface="Montserrat"/>
              <a:cs typeface="Montserrat"/>
              <a:sym typeface="Montserrat"/>
            </a:endParaRPr>
          </a:p>
        </p:txBody>
      </p:sp>
      <p:sp>
        <p:nvSpPr>
          <p:cNvPr id="942" name="Google Shape;942;p63"/>
          <p:cNvSpPr/>
          <p:nvPr/>
        </p:nvSpPr>
        <p:spPr>
          <a:xfrm>
            <a:off x="405175" y="3991175"/>
            <a:ext cx="2507100" cy="724800"/>
          </a:xfrm>
          <a:prstGeom prst="roundRect">
            <a:avLst>
              <a:gd fmla="val 16667" name="adj"/>
            </a:avLst>
          </a:prstGeom>
          <a:solidFill>
            <a:srgbClr val="FF18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sz="2600">
                <a:solidFill>
                  <a:srgbClr val="FFFFFF"/>
                </a:solidFill>
                <a:latin typeface="Montserrat"/>
                <a:ea typeface="Montserrat"/>
                <a:cs typeface="Montserrat"/>
                <a:sym typeface="Montserrat"/>
              </a:rPr>
              <a:t>Subtask</a:t>
            </a:r>
            <a:endParaRPr b="1" sz="2600">
              <a:solidFill>
                <a:srgbClr val="FFFFFF"/>
              </a:solidFill>
              <a:latin typeface="Montserrat"/>
              <a:ea typeface="Montserrat"/>
              <a:cs typeface="Montserrat"/>
              <a:sym typeface="Montserrat"/>
            </a:endParaRPr>
          </a:p>
        </p:txBody>
      </p:sp>
      <p:sp>
        <p:nvSpPr>
          <p:cNvPr id="943" name="Google Shape;943;p63"/>
          <p:cNvSpPr/>
          <p:nvPr/>
        </p:nvSpPr>
        <p:spPr>
          <a:xfrm>
            <a:off x="3652025" y="3991175"/>
            <a:ext cx="5086800" cy="7248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sz="2200">
                <a:latin typeface="Montserrat"/>
                <a:ea typeface="Montserrat"/>
                <a:cs typeface="Montserrat"/>
                <a:sym typeface="Montserrat"/>
              </a:rPr>
              <a:t>Smaller piece of story</a:t>
            </a:r>
            <a:endParaRPr b="1" sz="2200">
              <a:latin typeface="Montserrat"/>
              <a:ea typeface="Montserrat"/>
              <a:cs typeface="Montserrat"/>
              <a:sym typeface="Montserrat"/>
            </a:endParaRPr>
          </a:p>
        </p:txBody>
      </p:sp>
      <p:pic>
        <p:nvPicPr>
          <p:cNvPr id="944" name="Google Shape;944;p63"/>
          <p:cNvPicPr preferRelativeResize="0"/>
          <p:nvPr/>
        </p:nvPicPr>
        <p:blipFill>
          <a:blip r:embed="rId4">
            <a:alphaModFix/>
          </a:blip>
          <a:stretch>
            <a:fillRect/>
          </a:stretch>
        </p:blipFill>
        <p:spPr>
          <a:xfrm>
            <a:off x="3070225" y="863600"/>
            <a:ext cx="423860" cy="796646"/>
          </a:xfrm>
          <a:prstGeom prst="rect">
            <a:avLst/>
          </a:prstGeom>
          <a:noFill/>
          <a:ln>
            <a:noFill/>
          </a:ln>
        </p:spPr>
      </p:pic>
      <p:pic>
        <p:nvPicPr>
          <p:cNvPr id="945" name="Google Shape;945;p63"/>
          <p:cNvPicPr preferRelativeResize="0"/>
          <p:nvPr/>
        </p:nvPicPr>
        <p:blipFill>
          <a:blip r:embed="rId5">
            <a:alphaModFix/>
          </a:blip>
          <a:stretch>
            <a:fillRect/>
          </a:stretch>
        </p:blipFill>
        <p:spPr>
          <a:xfrm>
            <a:off x="3070216" y="1894150"/>
            <a:ext cx="423860" cy="796646"/>
          </a:xfrm>
          <a:prstGeom prst="rect">
            <a:avLst/>
          </a:prstGeom>
          <a:noFill/>
          <a:ln>
            <a:noFill/>
          </a:ln>
        </p:spPr>
      </p:pic>
      <p:pic>
        <p:nvPicPr>
          <p:cNvPr id="946" name="Google Shape;946;p63"/>
          <p:cNvPicPr preferRelativeResize="0"/>
          <p:nvPr/>
        </p:nvPicPr>
        <p:blipFill>
          <a:blip r:embed="rId6">
            <a:alphaModFix/>
          </a:blip>
          <a:stretch>
            <a:fillRect/>
          </a:stretch>
        </p:blipFill>
        <p:spPr>
          <a:xfrm>
            <a:off x="3070220" y="2924703"/>
            <a:ext cx="423860" cy="796646"/>
          </a:xfrm>
          <a:prstGeom prst="rect">
            <a:avLst/>
          </a:prstGeom>
          <a:noFill/>
          <a:ln>
            <a:noFill/>
          </a:ln>
        </p:spPr>
      </p:pic>
      <p:pic>
        <p:nvPicPr>
          <p:cNvPr id="947" name="Google Shape;947;p63"/>
          <p:cNvPicPr preferRelativeResize="0"/>
          <p:nvPr/>
        </p:nvPicPr>
        <p:blipFill>
          <a:blip r:embed="rId7">
            <a:alphaModFix/>
          </a:blip>
          <a:stretch>
            <a:fillRect/>
          </a:stretch>
        </p:blipFill>
        <p:spPr>
          <a:xfrm>
            <a:off x="3070214" y="3955253"/>
            <a:ext cx="423860" cy="79664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28"/>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424" name="Google Shape;424;p28"/>
          <p:cNvSpPr txBox="1"/>
          <p:nvPr>
            <p:ph idx="4294967295" type="ctrTitle"/>
          </p:nvPr>
        </p:nvSpPr>
        <p:spPr>
          <a:xfrm>
            <a:off x="1264525" y="0"/>
            <a:ext cx="6690600" cy="654600"/>
          </a:xfrm>
          <a:prstGeom prst="rect">
            <a:avLst/>
          </a:prstGeom>
          <a:noFill/>
          <a:ln>
            <a:noFill/>
          </a:ln>
        </p:spPr>
        <p:txBody>
          <a:bodyPr anchorCtr="0" anchor="b" bIns="0" lIns="0" spcFirstLastPara="1" rIns="0" wrap="square" tIns="0">
            <a:noAutofit/>
          </a:bodyPr>
          <a:lstStyle/>
          <a:p>
            <a:pPr indent="0" lvl="0" marL="0" marR="0" rtl="0" algn="ctr">
              <a:lnSpc>
                <a:spcPct val="80000"/>
              </a:lnSpc>
              <a:spcBef>
                <a:spcPts val="0"/>
              </a:spcBef>
              <a:spcAft>
                <a:spcPts val="0"/>
              </a:spcAft>
              <a:buClr>
                <a:schemeClr val="accent2"/>
              </a:buClr>
              <a:buSzPts val="4800"/>
              <a:buFont typeface="Raleway SemiBold"/>
              <a:buNone/>
            </a:pPr>
            <a:r>
              <a:rPr b="0" i="0" lang="tr-TR" sz="4800" u="none" cap="none" strike="noStrike">
                <a:solidFill>
                  <a:srgbClr val="741B47"/>
                </a:solidFill>
                <a:latin typeface="Raleway Medium"/>
                <a:ea typeface="Raleway Medium"/>
                <a:cs typeface="Raleway Medium"/>
                <a:sym typeface="Raleway Medium"/>
              </a:rPr>
              <a:t>Table of Contents</a:t>
            </a:r>
            <a:endParaRPr b="0" i="0" sz="4800" u="none" cap="none" strike="noStrike">
              <a:solidFill>
                <a:srgbClr val="741B47"/>
              </a:solidFill>
              <a:latin typeface="Raleway Medium"/>
              <a:ea typeface="Raleway Medium"/>
              <a:cs typeface="Raleway Medium"/>
              <a:sym typeface="Raleway Medium"/>
            </a:endParaRPr>
          </a:p>
        </p:txBody>
      </p:sp>
      <p:sp>
        <p:nvSpPr>
          <p:cNvPr id="425" name="Google Shape;425;p28"/>
          <p:cNvSpPr txBox="1"/>
          <p:nvPr>
            <p:ph idx="4294967295" type="subTitle"/>
          </p:nvPr>
        </p:nvSpPr>
        <p:spPr>
          <a:xfrm>
            <a:off x="399175" y="599850"/>
            <a:ext cx="8421300" cy="4125600"/>
          </a:xfrm>
          <a:prstGeom prst="rect">
            <a:avLst/>
          </a:prstGeom>
          <a:noFill/>
          <a:ln>
            <a:noFill/>
          </a:ln>
        </p:spPr>
        <p:txBody>
          <a:bodyPr anchorCtr="0" anchor="t" bIns="0" lIns="0" spcFirstLastPara="1" rIns="0" wrap="square" tIns="0">
            <a:noAutofit/>
          </a:bodyPr>
          <a:lstStyle/>
          <a:p>
            <a:pPr indent="-419100" lvl="0" marL="457200" marR="0" rtl="0" algn="l">
              <a:lnSpc>
                <a:spcPct val="110000"/>
              </a:lnSpc>
              <a:spcBef>
                <a:spcPts val="600"/>
              </a:spcBef>
              <a:spcAft>
                <a:spcPts val="0"/>
              </a:spcAft>
              <a:buClr>
                <a:srgbClr val="741B47"/>
              </a:buClr>
              <a:buSzPts val="3000"/>
              <a:buFont typeface="Raleway"/>
              <a:buChar char="▶"/>
            </a:pPr>
            <a:r>
              <a:rPr lang="tr-TR" sz="3000">
                <a:solidFill>
                  <a:srgbClr val="0B5394"/>
                </a:solidFill>
                <a:latin typeface="Raleway"/>
                <a:ea typeface="Raleway"/>
                <a:cs typeface="Raleway"/>
                <a:sym typeface="Raleway"/>
              </a:rPr>
              <a:t>Introduction to Jira</a:t>
            </a:r>
            <a:endParaRPr b="0" i="0" sz="3000" u="none" cap="none" strike="noStrike">
              <a:solidFill>
                <a:srgbClr val="0B5394"/>
              </a:solidFill>
              <a:latin typeface="Raleway"/>
              <a:ea typeface="Raleway"/>
              <a:cs typeface="Raleway"/>
              <a:sym typeface="Raleway"/>
            </a:endParaRPr>
          </a:p>
          <a:p>
            <a:pPr indent="-419100" lvl="0" marL="457200" marR="0" rtl="0" algn="l">
              <a:lnSpc>
                <a:spcPct val="110000"/>
              </a:lnSpc>
              <a:spcBef>
                <a:spcPts val="600"/>
              </a:spcBef>
              <a:spcAft>
                <a:spcPts val="0"/>
              </a:spcAft>
              <a:buClr>
                <a:srgbClr val="741B47"/>
              </a:buClr>
              <a:buSzPts val="3000"/>
              <a:buFont typeface="Raleway"/>
              <a:buChar char="▶"/>
            </a:pPr>
            <a:r>
              <a:rPr lang="tr-TR" sz="3000">
                <a:solidFill>
                  <a:srgbClr val="0B5394"/>
                </a:solidFill>
                <a:latin typeface="Raleway"/>
                <a:ea typeface="Raleway"/>
                <a:cs typeface="Raleway"/>
                <a:sym typeface="Raleway"/>
              </a:rPr>
              <a:t>Jira Products</a:t>
            </a:r>
            <a:endParaRPr b="0" i="0" sz="3000" u="none" cap="none" strike="noStrike">
              <a:solidFill>
                <a:srgbClr val="0B5394"/>
              </a:solidFill>
              <a:latin typeface="Raleway"/>
              <a:ea typeface="Raleway"/>
              <a:cs typeface="Raleway"/>
              <a:sym typeface="Raleway"/>
            </a:endParaRPr>
          </a:p>
          <a:p>
            <a:pPr indent="-419100" lvl="0" marL="457200" marR="0" rtl="0" algn="l">
              <a:lnSpc>
                <a:spcPct val="110000"/>
              </a:lnSpc>
              <a:spcBef>
                <a:spcPts val="600"/>
              </a:spcBef>
              <a:spcAft>
                <a:spcPts val="0"/>
              </a:spcAft>
              <a:buClr>
                <a:srgbClr val="741B47"/>
              </a:buClr>
              <a:buSzPts val="3000"/>
              <a:buFont typeface="Raleway"/>
              <a:buChar char="▶"/>
            </a:pPr>
            <a:r>
              <a:rPr lang="tr-TR" sz="3000">
                <a:solidFill>
                  <a:srgbClr val="0B5394"/>
                </a:solidFill>
                <a:latin typeface="Raleway"/>
                <a:ea typeface="Raleway"/>
                <a:cs typeface="Raleway"/>
                <a:sym typeface="Raleway"/>
              </a:rPr>
              <a:t>Jira Software Hosting Options</a:t>
            </a:r>
            <a:endParaRPr sz="3000">
              <a:solidFill>
                <a:srgbClr val="0B5394"/>
              </a:solidFill>
              <a:latin typeface="Raleway"/>
              <a:ea typeface="Raleway"/>
              <a:cs typeface="Raleway"/>
              <a:sym typeface="Raleway"/>
            </a:endParaRPr>
          </a:p>
          <a:p>
            <a:pPr indent="-419100" lvl="0" marL="457200" marR="0" rtl="0" algn="l">
              <a:lnSpc>
                <a:spcPct val="110000"/>
              </a:lnSpc>
              <a:spcBef>
                <a:spcPts val="600"/>
              </a:spcBef>
              <a:spcAft>
                <a:spcPts val="0"/>
              </a:spcAft>
              <a:buClr>
                <a:srgbClr val="741B47"/>
              </a:buClr>
              <a:buSzPts val="3000"/>
              <a:buFont typeface="Raleway"/>
              <a:buChar char="▶"/>
            </a:pPr>
            <a:r>
              <a:rPr lang="tr-TR" sz="3000">
                <a:solidFill>
                  <a:srgbClr val="0B5394"/>
                </a:solidFill>
                <a:latin typeface="Raleway"/>
                <a:ea typeface="Raleway"/>
                <a:cs typeface="Raleway"/>
                <a:sym typeface="Raleway"/>
              </a:rPr>
              <a:t>Setting up Jira Software Cloud</a:t>
            </a:r>
            <a:endParaRPr sz="3000">
              <a:solidFill>
                <a:srgbClr val="0B5394"/>
              </a:solidFill>
              <a:latin typeface="Raleway"/>
              <a:ea typeface="Raleway"/>
              <a:cs typeface="Raleway"/>
              <a:sym typeface="Raleway"/>
            </a:endParaRPr>
          </a:p>
          <a:p>
            <a:pPr indent="-419100" lvl="0" marL="457200" marR="0" rtl="0" algn="l">
              <a:lnSpc>
                <a:spcPct val="110000"/>
              </a:lnSpc>
              <a:spcBef>
                <a:spcPts val="600"/>
              </a:spcBef>
              <a:spcAft>
                <a:spcPts val="0"/>
              </a:spcAft>
              <a:buClr>
                <a:srgbClr val="741B47"/>
              </a:buClr>
              <a:buSzPts val="3000"/>
              <a:buFont typeface="Raleway"/>
              <a:buChar char="▶"/>
            </a:pPr>
            <a:r>
              <a:rPr lang="tr-TR" sz="3000">
                <a:solidFill>
                  <a:srgbClr val="0B5394"/>
                </a:solidFill>
                <a:latin typeface="Raleway"/>
                <a:ea typeface="Raleway"/>
                <a:cs typeface="Raleway"/>
                <a:sym typeface="Raleway"/>
              </a:rPr>
              <a:t>Navigating in Jira</a:t>
            </a:r>
            <a:endParaRPr sz="3000">
              <a:solidFill>
                <a:srgbClr val="0B5394"/>
              </a:solidFill>
              <a:latin typeface="Raleway"/>
              <a:ea typeface="Raleway"/>
              <a:cs typeface="Raleway"/>
              <a:sym typeface="Raleway"/>
            </a:endParaRPr>
          </a:p>
          <a:p>
            <a:pPr indent="-419100" lvl="0" marL="457200" marR="0" rtl="0" algn="l">
              <a:lnSpc>
                <a:spcPct val="110000"/>
              </a:lnSpc>
              <a:spcBef>
                <a:spcPts val="600"/>
              </a:spcBef>
              <a:spcAft>
                <a:spcPts val="0"/>
              </a:spcAft>
              <a:buClr>
                <a:srgbClr val="741B47"/>
              </a:buClr>
              <a:buSzPts val="3000"/>
              <a:buFont typeface="Raleway"/>
              <a:buChar char="▶"/>
            </a:pPr>
            <a:r>
              <a:rPr lang="tr-TR" sz="3000">
                <a:solidFill>
                  <a:srgbClr val="0B5394"/>
                </a:solidFill>
                <a:latin typeface="Raleway"/>
                <a:ea typeface="Raleway"/>
                <a:cs typeface="Raleway"/>
                <a:sym typeface="Raleway"/>
              </a:rPr>
              <a:t>Jira Concepts</a:t>
            </a:r>
            <a:endParaRPr sz="3000">
              <a:solidFill>
                <a:srgbClr val="0B5394"/>
              </a:solidFill>
              <a:latin typeface="Raleway"/>
              <a:ea typeface="Raleway"/>
              <a:cs typeface="Raleway"/>
              <a:sym typeface="Raleway"/>
            </a:endParaRPr>
          </a:p>
          <a:p>
            <a:pPr indent="-419100" lvl="0" marL="457200" marR="0" rtl="0" algn="l">
              <a:lnSpc>
                <a:spcPct val="110000"/>
              </a:lnSpc>
              <a:spcBef>
                <a:spcPts val="600"/>
              </a:spcBef>
              <a:spcAft>
                <a:spcPts val="0"/>
              </a:spcAft>
              <a:buClr>
                <a:srgbClr val="741B47"/>
              </a:buClr>
              <a:buSzPts val="3000"/>
              <a:buFont typeface="Raleway"/>
              <a:buChar char="▶"/>
            </a:pPr>
            <a:r>
              <a:rPr lang="tr-TR" sz="3000">
                <a:solidFill>
                  <a:srgbClr val="0B5394"/>
                </a:solidFill>
                <a:latin typeface="Raleway"/>
                <a:ea typeface="Raleway"/>
                <a:cs typeface="Raleway"/>
                <a:sym typeface="Raleway"/>
              </a:rPr>
              <a:t>Jira Integrations</a:t>
            </a:r>
            <a:endParaRPr sz="3000">
              <a:solidFill>
                <a:srgbClr val="0B5394"/>
              </a:solidFill>
              <a:latin typeface="Raleway"/>
              <a:ea typeface="Raleway"/>
              <a:cs typeface="Raleway"/>
              <a:sym typeface="Raleway"/>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pic>
        <p:nvPicPr>
          <p:cNvPr id="952" name="Google Shape;952;p64"/>
          <p:cNvPicPr preferRelativeResize="0"/>
          <p:nvPr/>
        </p:nvPicPr>
        <p:blipFill>
          <a:blip r:embed="rId3">
            <a:alphaModFix/>
          </a:blip>
          <a:stretch>
            <a:fillRect/>
          </a:stretch>
        </p:blipFill>
        <p:spPr>
          <a:xfrm>
            <a:off x="3716710" y="1048300"/>
            <a:ext cx="1710600" cy="1599000"/>
          </a:xfrm>
          <a:prstGeom prst="ellipse">
            <a:avLst/>
          </a:prstGeom>
          <a:noFill/>
          <a:ln cap="flat" cmpd="sng" w="38100">
            <a:solidFill>
              <a:srgbClr val="B7B7B7"/>
            </a:solidFill>
            <a:prstDash val="solid"/>
            <a:round/>
            <a:headEnd len="sm" w="sm" type="none"/>
            <a:tailEnd len="sm" w="sm" type="none"/>
          </a:ln>
        </p:spPr>
      </p:pic>
      <p:sp>
        <p:nvSpPr>
          <p:cNvPr id="953" name="Google Shape;953;p64"/>
          <p:cNvSpPr/>
          <p:nvPr/>
        </p:nvSpPr>
        <p:spPr>
          <a:xfrm>
            <a:off x="3603075" y="1979300"/>
            <a:ext cx="650400" cy="668100"/>
          </a:xfrm>
          <a:prstGeom prst="ellipse">
            <a:avLst/>
          </a:prstGeom>
          <a:solidFill>
            <a:srgbClr val="434343"/>
          </a:solid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6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955" name="Google Shape;955;p64"/>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Jira User Types</a:t>
            </a:r>
            <a:endParaRPr sz="4000">
              <a:solidFill>
                <a:srgbClr val="419DD3"/>
              </a:solidFill>
              <a:latin typeface="Raleway Medium"/>
              <a:ea typeface="Raleway Medium"/>
              <a:cs typeface="Raleway Medium"/>
              <a:sym typeface="Raleway Medium"/>
            </a:endParaRPr>
          </a:p>
        </p:txBody>
      </p:sp>
      <p:sp>
        <p:nvSpPr>
          <p:cNvPr id="956" name="Google Shape;956;p64">
            <a:hlinkClick r:id="rId4"/>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7" name="Google Shape;957;p64"/>
          <p:cNvPicPr preferRelativeResize="0"/>
          <p:nvPr/>
        </p:nvPicPr>
        <p:blipFill>
          <a:blip r:embed="rId5">
            <a:alphaModFix/>
          </a:blip>
          <a:stretch>
            <a:fillRect/>
          </a:stretch>
        </p:blipFill>
        <p:spPr>
          <a:xfrm>
            <a:off x="599300" y="1048300"/>
            <a:ext cx="1710600" cy="1599000"/>
          </a:xfrm>
          <a:prstGeom prst="ellipse">
            <a:avLst/>
          </a:prstGeom>
          <a:noFill/>
          <a:ln cap="flat" cmpd="sng" w="38100">
            <a:solidFill>
              <a:srgbClr val="0000FF"/>
            </a:solidFill>
            <a:prstDash val="solid"/>
            <a:round/>
            <a:headEnd len="sm" w="sm" type="none"/>
            <a:tailEnd len="sm" w="sm" type="none"/>
          </a:ln>
        </p:spPr>
      </p:pic>
      <p:pic>
        <p:nvPicPr>
          <p:cNvPr id="958" name="Google Shape;958;p64"/>
          <p:cNvPicPr preferRelativeResize="0"/>
          <p:nvPr/>
        </p:nvPicPr>
        <p:blipFill>
          <a:blip r:embed="rId6">
            <a:alphaModFix/>
          </a:blip>
          <a:stretch>
            <a:fillRect/>
          </a:stretch>
        </p:blipFill>
        <p:spPr>
          <a:xfrm>
            <a:off x="6834099" y="1048300"/>
            <a:ext cx="1710600" cy="1599000"/>
          </a:xfrm>
          <a:prstGeom prst="ellipse">
            <a:avLst/>
          </a:prstGeom>
          <a:noFill/>
          <a:ln cap="flat" cmpd="sng" w="38100">
            <a:solidFill>
              <a:srgbClr val="FFFF00"/>
            </a:solidFill>
            <a:prstDash val="solid"/>
            <a:round/>
            <a:headEnd len="sm" w="sm" type="none"/>
            <a:tailEnd len="sm" w="sm" type="none"/>
          </a:ln>
        </p:spPr>
      </p:pic>
      <p:pic>
        <p:nvPicPr>
          <p:cNvPr id="959" name="Google Shape;959;p64"/>
          <p:cNvPicPr preferRelativeResize="0"/>
          <p:nvPr/>
        </p:nvPicPr>
        <p:blipFill>
          <a:blip r:embed="rId7">
            <a:alphaModFix/>
          </a:blip>
          <a:stretch>
            <a:fillRect/>
          </a:stretch>
        </p:blipFill>
        <p:spPr>
          <a:xfrm>
            <a:off x="3746837" y="2131912"/>
            <a:ext cx="362888" cy="362888"/>
          </a:xfrm>
          <a:prstGeom prst="rect">
            <a:avLst/>
          </a:prstGeom>
          <a:noFill/>
          <a:ln>
            <a:noFill/>
          </a:ln>
        </p:spPr>
      </p:pic>
      <p:sp>
        <p:nvSpPr>
          <p:cNvPr id="960" name="Google Shape;960;p64"/>
          <p:cNvSpPr/>
          <p:nvPr/>
        </p:nvSpPr>
        <p:spPr>
          <a:xfrm>
            <a:off x="537300" y="1979300"/>
            <a:ext cx="650400" cy="668100"/>
          </a:xfrm>
          <a:prstGeom prst="ellipse">
            <a:avLst/>
          </a:prstGeom>
          <a:solidFill>
            <a:srgbClr val="D9D9D9"/>
          </a:solid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1" name="Google Shape;961;p64"/>
          <p:cNvPicPr preferRelativeResize="0"/>
          <p:nvPr/>
        </p:nvPicPr>
        <p:blipFill>
          <a:blip r:embed="rId8">
            <a:alphaModFix/>
          </a:blip>
          <a:stretch>
            <a:fillRect/>
          </a:stretch>
        </p:blipFill>
        <p:spPr>
          <a:xfrm>
            <a:off x="634049" y="2084602"/>
            <a:ext cx="456900" cy="457498"/>
          </a:xfrm>
          <a:prstGeom prst="rect">
            <a:avLst/>
          </a:prstGeom>
          <a:noFill/>
          <a:ln>
            <a:noFill/>
          </a:ln>
        </p:spPr>
      </p:pic>
      <p:sp>
        <p:nvSpPr>
          <p:cNvPr id="962" name="Google Shape;962;p64"/>
          <p:cNvSpPr/>
          <p:nvPr/>
        </p:nvSpPr>
        <p:spPr>
          <a:xfrm>
            <a:off x="6717225" y="1979300"/>
            <a:ext cx="650400" cy="668100"/>
          </a:xfrm>
          <a:prstGeom prst="ellipse">
            <a:avLst/>
          </a:prstGeom>
          <a:solidFill>
            <a:srgbClr val="C27BA0"/>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3" name="Google Shape;963;p64"/>
          <p:cNvPicPr preferRelativeResize="0"/>
          <p:nvPr/>
        </p:nvPicPr>
        <p:blipFill>
          <a:blip r:embed="rId9">
            <a:alphaModFix/>
          </a:blip>
          <a:stretch>
            <a:fillRect/>
          </a:stretch>
        </p:blipFill>
        <p:spPr>
          <a:xfrm>
            <a:off x="6834102" y="2084902"/>
            <a:ext cx="456900" cy="456900"/>
          </a:xfrm>
          <a:prstGeom prst="rect">
            <a:avLst/>
          </a:prstGeom>
          <a:noFill/>
          <a:ln>
            <a:noFill/>
          </a:ln>
        </p:spPr>
      </p:pic>
      <p:sp>
        <p:nvSpPr>
          <p:cNvPr id="964" name="Google Shape;964;p64"/>
          <p:cNvSpPr txBox="1"/>
          <p:nvPr/>
        </p:nvSpPr>
        <p:spPr>
          <a:xfrm>
            <a:off x="294200" y="2852025"/>
            <a:ext cx="2320800" cy="46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tr-TR" sz="1600">
                <a:solidFill>
                  <a:srgbClr val="0B5394"/>
                </a:solidFill>
                <a:latin typeface="Montserrat ExtraBold"/>
                <a:ea typeface="Montserrat ExtraBold"/>
                <a:cs typeface="Montserrat ExtraBold"/>
                <a:sym typeface="Montserrat ExtraBold"/>
              </a:rPr>
              <a:t>Jira Administrator</a:t>
            </a:r>
            <a:endParaRPr sz="1600">
              <a:solidFill>
                <a:srgbClr val="0B5394"/>
              </a:solidFill>
              <a:latin typeface="Montserrat ExtraBold"/>
              <a:ea typeface="Montserrat ExtraBold"/>
              <a:cs typeface="Montserrat ExtraBold"/>
              <a:sym typeface="Montserrat ExtraBold"/>
            </a:endParaRPr>
          </a:p>
        </p:txBody>
      </p:sp>
      <p:sp>
        <p:nvSpPr>
          <p:cNvPr id="965" name="Google Shape;965;p64"/>
          <p:cNvSpPr txBox="1"/>
          <p:nvPr/>
        </p:nvSpPr>
        <p:spPr>
          <a:xfrm>
            <a:off x="3523800" y="2852025"/>
            <a:ext cx="2096400" cy="46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tr-TR" sz="1600">
                <a:solidFill>
                  <a:srgbClr val="0B5394"/>
                </a:solidFill>
                <a:latin typeface="Montserrat ExtraBold"/>
                <a:ea typeface="Montserrat ExtraBold"/>
                <a:cs typeface="Montserrat ExtraBold"/>
                <a:sym typeface="Montserrat ExtraBold"/>
              </a:rPr>
              <a:t>Jira Project Administrator</a:t>
            </a:r>
            <a:endParaRPr sz="1600">
              <a:solidFill>
                <a:srgbClr val="0B5394"/>
              </a:solidFill>
              <a:latin typeface="Montserrat ExtraBold"/>
              <a:ea typeface="Montserrat ExtraBold"/>
              <a:cs typeface="Montserrat ExtraBold"/>
              <a:sym typeface="Montserrat ExtraBold"/>
            </a:endParaRPr>
          </a:p>
        </p:txBody>
      </p:sp>
      <p:sp>
        <p:nvSpPr>
          <p:cNvPr id="966" name="Google Shape;966;p64"/>
          <p:cNvSpPr txBox="1"/>
          <p:nvPr/>
        </p:nvSpPr>
        <p:spPr>
          <a:xfrm>
            <a:off x="6641200" y="2852025"/>
            <a:ext cx="2096400" cy="46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tr-TR" sz="1600">
                <a:solidFill>
                  <a:srgbClr val="0B5394"/>
                </a:solidFill>
                <a:latin typeface="Montserrat ExtraBold"/>
                <a:ea typeface="Montserrat ExtraBold"/>
                <a:cs typeface="Montserrat ExtraBold"/>
                <a:sym typeface="Montserrat ExtraBold"/>
              </a:rPr>
              <a:t>Team Member</a:t>
            </a:r>
            <a:endParaRPr sz="1600">
              <a:solidFill>
                <a:srgbClr val="0B5394"/>
              </a:solidFill>
              <a:latin typeface="Montserrat ExtraBold"/>
              <a:ea typeface="Montserrat ExtraBold"/>
              <a:cs typeface="Montserrat ExtraBold"/>
              <a:sym typeface="Montserrat ExtraBold"/>
            </a:endParaRPr>
          </a:p>
        </p:txBody>
      </p:sp>
      <p:sp>
        <p:nvSpPr>
          <p:cNvPr id="967" name="Google Shape;967;p64"/>
          <p:cNvSpPr/>
          <p:nvPr/>
        </p:nvSpPr>
        <p:spPr>
          <a:xfrm>
            <a:off x="218300" y="3525250"/>
            <a:ext cx="2472600" cy="9084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tr-TR" sz="1700">
                <a:latin typeface="Montserrat SemiBold"/>
                <a:ea typeface="Montserrat SemiBold"/>
                <a:cs typeface="Montserrat SemiBold"/>
                <a:sym typeface="Montserrat SemiBold"/>
              </a:rPr>
              <a:t>Configures the Jira instance for all users</a:t>
            </a:r>
            <a:endParaRPr sz="1700">
              <a:latin typeface="Montserrat SemiBold"/>
              <a:ea typeface="Montserrat SemiBold"/>
              <a:cs typeface="Montserrat SemiBold"/>
              <a:sym typeface="Montserrat SemiBold"/>
            </a:endParaRPr>
          </a:p>
        </p:txBody>
      </p:sp>
      <p:sp>
        <p:nvSpPr>
          <p:cNvPr id="968" name="Google Shape;968;p64"/>
          <p:cNvSpPr/>
          <p:nvPr/>
        </p:nvSpPr>
        <p:spPr>
          <a:xfrm>
            <a:off x="3335690" y="3525250"/>
            <a:ext cx="2472600" cy="9084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tr-TR" sz="1700">
                <a:latin typeface="Montserrat SemiBold"/>
                <a:ea typeface="Montserrat SemiBold"/>
                <a:cs typeface="Montserrat SemiBold"/>
                <a:sym typeface="Montserrat SemiBold"/>
              </a:rPr>
              <a:t>Configures the Jira project to match the team’s process</a:t>
            </a:r>
            <a:endParaRPr sz="1700">
              <a:latin typeface="Montserrat SemiBold"/>
              <a:ea typeface="Montserrat SemiBold"/>
              <a:cs typeface="Montserrat SemiBold"/>
              <a:sym typeface="Montserrat SemiBold"/>
            </a:endParaRPr>
          </a:p>
        </p:txBody>
      </p:sp>
      <p:sp>
        <p:nvSpPr>
          <p:cNvPr id="969" name="Google Shape;969;p64"/>
          <p:cNvSpPr/>
          <p:nvPr/>
        </p:nvSpPr>
        <p:spPr>
          <a:xfrm>
            <a:off x="6453090" y="3525250"/>
            <a:ext cx="2472600" cy="9084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tr-TR" sz="1700">
                <a:latin typeface="Montserrat SemiBold"/>
                <a:ea typeface="Montserrat SemiBold"/>
                <a:cs typeface="Montserrat SemiBold"/>
                <a:sym typeface="Montserrat SemiBold"/>
              </a:rPr>
              <a:t>Works on Jira projects</a:t>
            </a:r>
            <a:endParaRPr sz="1700">
              <a:latin typeface="Montserrat SemiBold"/>
              <a:ea typeface="Montserrat SemiBold"/>
              <a:cs typeface="Montserrat SemiBold"/>
              <a:sym typeface="Montserrat SemiBo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65"/>
          <p:cNvSpPr/>
          <p:nvPr/>
        </p:nvSpPr>
        <p:spPr>
          <a:xfrm>
            <a:off x="6295963" y="3320038"/>
            <a:ext cx="2185500" cy="1186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65"/>
          <p:cNvSpPr/>
          <p:nvPr/>
        </p:nvSpPr>
        <p:spPr>
          <a:xfrm>
            <a:off x="3972675" y="3312088"/>
            <a:ext cx="2185500" cy="1186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65"/>
          <p:cNvSpPr/>
          <p:nvPr/>
        </p:nvSpPr>
        <p:spPr>
          <a:xfrm>
            <a:off x="5772988" y="1963850"/>
            <a:ext cx="2614200" cy="8169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65"/>
          <p:cNvSpPr/>
          <p:nvPr/>
        </p:nvSpPr>
        <p:spPr>
          <a:xfrm>
            <a:off x="4362048" y="1963863"/>
            <a:ext cx="1089000" cy="8169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65"/>
          <p:cNvSpPr/>
          <p:nvPr/>
        </p:nvSpPr>
        <p:spPr>
          <a:xfrm>
            <a:off x="4902075" y="607700"/>
            <a:ext cx="2614200" cy="8169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6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980" name="Google Shape;980;p65"/>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Jira User Types</a:t>
            </a:r>
            <a:endParaRPr sz="4000">
              <a:solidFill>
                <a:srgbClr val="419DD3"/>
              </a:solidFill>
              <a:latin typeface="Raleway Medium"/>
              <a:ea typeface="Raleway Medium"/>
              <a:cs typeface="Raleway Medium"/>
              <a:sym typeface="Raleway Medium"/>
            </a:endParaRPr>
          </a:p>
        </p:txBody>
      </p:sp>
      <p:sp>
        <p:nvSpPr>
          <p:cNvPr id="981" name="Google Shape;981;p65">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2" name="Google Shape;982;p65"/>
          <p:cNvGrpSpPr/>
          <p:nvPr/>
        </p:nvGrpSpPr>
        <p:grpSpPr>
          <a:xfrm>
            <a:off x="6669147" y="712452"/>
            <a:ext cx="700081" cy="618618"/>
            <a:chOff x="6967392" y="698354"/>
            <a:chExt cx="1222208" cy="1010978"/>
          </a:xfrm>
        </p:grpSpPr>
        <p:pic>
          <p:nvPicPr>
            <p:cNvPr id="983" name="Google Shape;983;p65"/>
            <p:cNvPicPr preferRelativeResize="0"/>
            <p:nvPr/>
          </p:nvPicPr>
          <p:blipFill>
            <a:blip r:embed="rId4">
              <a:alphaModFix/>
            </a:blip>
            <a:stretch>
              <a:fillRect/>
            </a:stretch>
          </p:blipFill>
          <p:spPr>
            <a:xfrm>
              <a:off x="7010141" y="698354"/>
              <a:ext cx="1179459" cy="1010951"/>
            </a:xfrm>
            <a:prstGeom prst="rect">
              <a:avLst/>
            </a:prstGeom>
            <a:noFill/>
            <a:ln>
              <a:noFill/>
            </a:ln>
          </p:spPr>
        </p:pic>
        <p:sp>
          <p:nvSpPr>
            <p:cNvPr id="984" name="Google Shape;984;p65"/>
            <p:cNvSpPr/>
            <p:nvPr/>
          </p:nvSpPr>
          <p:spPr>
            <a:xfrm>
              <a:off x="6967392" y="1286932"/>
              <a:ext cx="448500" cy="422400"/>
            </a:xfrm>
            <a:prstGeom prst="ellipse">
              <a:avLst/>
            </a:prstGeom>
            <a:solidFill>
              <a:srgbClr val="D9D9D9"/>
            </a:solid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5" name="Google Shape;985;p65"/>
            <p:cNvPicPr preferRelativeResize="0"/>
            <p:nvPr/>
          </p:nvPicPr>
          <p:blipFill>
            <a:blip r:embed="rId5">
              <a:alphaModFix/>
            </a:blip>
            <a:stretch>
              <a:fillRect/>
            </a:stretch>
          </p:blipFill>
          <p:spPr>
            <a:xfrm>
              <a:off x="7034100" y="1353504"/>
              <a:ext cx="315032" cy="289230"/>
            </a:xfrm>
            <a:prstGeom prst="rect">
              <a:avLst/>
            </a:prstGeom>
            <a:noFill/>
            <a:ln>
              <a:noFill/>
            </a:ln>
          </p:spPr>
        </p:pic>
      </p:grpSp>
      <p:grpSp>
        <p:nvGrpSpPr>
          <p:cNvPr id="986" name="Google Shape;986;p65"/>
          <p:cNvGrpSpPr/>
          <p:nvPr/>
        </p:nvGrpSpPr>
        <p:grpSpPr>
          <a:xfrm>
            <a:off x="4517629" y="2062955"/>
            <a:ext cx="720464" cy="618528"/>
            <a:chOff x="4124636" y="1853613"/>
            <a:chExt cx="1257794" cy="1010832"/>
          </a:xfrm>
        </p:grpSpPr>
        <p:pic>
          <p:nvPicPr>
            <p:cNvPr id="987" name="Google Shape;987;p65"/>
            <p:cNvPicPr preferRelativeResize="0"/>
            <p:nvPr/>
          </p:nvPicPr>
          <p:blipFill>
            <a:blip r:embed="rId6">
              <a:alphaModFix/>
            </a:blip>
            <a:stretch>
              <a:fillRect/>
            </a:stretch>
          </p:blipFill>
          <p:spPr>
            <a:xfrm>
              <a:off x="4202986" y="1853613"/>
              <a:ext cx="1179444" cy="1010832"/>
            </a:xfrm>
            <a:prstGeom prst="rect">
              <a:avLst/>
            </a:prstGeom>
            <a:noFill/>
            <a:ln>
              <a:noFill/>
            </a:ln>
          </p:spPr>
        </p:pic>
        <p:sp>
          <p:nvSpPr>
            <p:cNvPr id="988" name="Google Shape;988;p65"/>
            <p:cNvSpPr/>
            <p:nvPr/>
          </p:nvSpPr>
          <p:spPr>
            <a:xfrm>
              <a:off x="4124636" y="2442122"/>
              <a:ext cx="448200" cy="422100"/>
            </a:xfrm>
            <a:prstGeom prst="ellipse">
              <a:avLst/>
            </a:prstGeom>
            <a:solidFill>
              <a:srgbClr val="434343"/>
            </a:solid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9" name="Google Shape;989;p65"/>
            <p:cNvPicPr preferRelativeResize="0"/>
            <p:nvPr/>
          </p:nvPicPr>
          <p:blipFill>
            <a:blip r:embed="rId7">
              <a:alphaModFix/>
            </a:blip>
            <a:stretch>
              <a:fillRect/>
            </a:stretch>
          </p:blipFill>
          <p:spPr>
            <a:xfrm>
              <a:off x="4223759" y="2538592"/>
              <a:ext cx="250207" cy="229391"/>
            </a:xfrm>
            <a:prstGeom prst="rect">
              <a:avLst/>
            </a:prstGeom>
            <a:noFill/>
            <a:ln>
              <a:noFill/>
            </a:ln>
          </p:spPr>
        </p:pic>
      </p:grpSp>
      <p:grpSp>
        <p:nvGrpSpPr>
          <p:cNvPr id="990" name="Google Shape;990;p65"/>
          <p:cNvGrpSpPr/>
          <p:nvPr/>
        </p:nvGrpSpPr>
        <p:grpSpPr>
          <a:xfrm>
            <a:off x="4086583" y="3404918"/>
            <a:ext cx="611365" cy="485098"/>
            <a:chOff x="6929589" y="3530850"/>
            <a:chExt cx="1260027" cy="1010832"/>
          </a:xfrm>
        </p:grpSpPr>
        <p:pic>
          <p:nvPicPr>
            <p:cNvPr id="991" name="Google Shape;991;p65"/>
            <p:cNvPicPr preferRelativeResize="0"/>
            <p:nvPr/>
          </p:nvPicPr>
          <p:blipFill>
            <a:blip r:embed="rId8">
              <a:alphaModFix/>
            </a:blip>
            <a:stretch>
              <a:fillRect/>
            </a:stretch>
          </p:blipFill>
          <p:spPr>
            <a:xfrm>
              <a:off x="7010172" y="3530850"/>
              <a:ext cx="1179444" cy="1010832"/>
            </a:xfrm>
            <a:prstGeom prst="rect">
              <a:avLst/>
            </a:prstGeom>
            <a:noFill/>
            <a:ln>
              <a:noFill/>
            </a:ln>
          </p:spPr>
        </p:pic>
        <p:sp>
          <p:nvSpPr>
            <p:cNvPr id="992" name="Google Shape;992;p65"/>
            <p:cNvSpPr/>
            <p:nvPr/>
          </p:nvSpPr>
          <p:spPr>
            <a:xfrm>
              <a:off x="6929589" y="4119359"/>
              <a:ext cx="448200" cy="422100"/>
            </a:xfrm>
            <a:prstGeom prst="ellipse">
              <a:avLst/>
            </a:prstGeom>
            <a:solidFill>
              <a:srgbClr val="C27BA0"/>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3" name="Google Shape;993;p65"/>
            <p:cNvPicPr preferRelativeResize="0"/>
            <p:nvPr/>
          </p:nvPicPr>
          <p:blipFill>
            <a:blip r:embed="rId9">
              <a:alphaModFix/>
            </a:blip>
            <a:stretch>
              <a:fillRect/>
            </a:stretch>
          </p:blipFill>
          <p:spPr>
            <a:xfrm>
              <a:off x="7010175" y="4186113"/>
              <a:ext cx="315028" cy="288818"/>
            </a:xfrm>
            <a:prstGeom prst="rect">
              <a:avLst/>
            </a:prstGeom>
            <a:noFill/>
            <a:ln>
              <a:noFill/>
            </a:ln>
          </p:spPr>
        </p:pic>
      </p:grpSp>
      <p:pic>
        <p:nvPicPr>
          <p:cNvPr id="994" name="Google Shape;994;p65"/>
          <p:cNvPicPr preferRelativeResize="0"/>
          <p:nvPr/>
        </p:nvPicPr>
        <p:blipFill>
          <a:blip r:embed="rId10">
            <a:alphaModFix/>
          </a:blip>
          <a:stretch>
            <a:fillRect/>
          </a:stretch>
        </p:blipFill>
        <p:spPr>
          <a:xfrm>
            <a:off x="620450" y="1607277"/>
            <a:ext cx="2327800" cy="2327800"/>
          </a:xfrm>
          <a:prstGeom prst="rect">
            <a:avLst/>
          </a:prstGeom>
          <a:noFill/>
          <a:ln>
            <a:noFill/>
          </a:ln>
        </p:spPr>
      </p:pic>
      <p:grpSp>
        <p:nvGrpSpPr>
          <p:cNvPr id="995" name="Google Shape;995;p65"/>
          <p:cNvGrpSpPr/>
          <p:nvPr/>
        </p:nvGrpSpPr>
        <p:grpSpPr>
          <a:xfrm>
            <a:off x="5871035" y="712453"/>
            <a:ext cx="700081" cy="618618"/>
            <a:chOff x="6967392" y="698354"/>
            <a:chExt cx="1222208" cy="1010978"/>
          </a:xfrm>
        </p:grpSpPr>
        <p:pic>
          <p:nvPicPr>
            <p:cNvPr id="996" name="Google Shape;996;p65"/>
            <p:cNvPicPr preferRelativeResize="0"/>
            <p:nvPr/>
          </p:nvPicPr>
          <p:blipFill>
            <a:blip r:embed="rId4">
              <a:alphaModFix/>
            </a:blip>
            <a:stretch>
              <a:fillRect/>
            </a:stretch>
          </p:blipFill>
          <p:spPr>
            <a:xfrm>
              <a:off x="7010141" y="698354"/>
              <a:ext cx="1179459" cy="1010951"/>
            </a:xfrm>
            <a:prstGeom prst="rect">
              <a:avLst/>
            </a:prstGeom>
            <a:noFill/>
            <a:ln>
              <a:noFill/>
            </a:ln>
          </p:spPr>
        </p:pic>
        <p:sp>
          <p:nvSpPr>
            <p:cNvPr id="997" name="Google Shape;997;p65"/>
            <p:cNvSpPr/>
            <p:nvPr/>
          </p:nvSpPr>
          <p:spPr>
            <a:xfrm>
              <a:off x="6967392" y="1286932"/>
              <a:ext cx="448500" cy="422400"/>
            </a:xfrm>
            <a:prstGeom prst="ellipse">
              <a:avLst/>
            </a:prstGeom>
            <a:solidFill>
              <a:srgbClr val="D9D9D9"/>
            </a:solid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8" name="Google Shape;998;p65"/>
            <p:cNvPicPr preferRelativeResize="0"/>
            <p:nvPr/>
          </p:nvPicPr>
          <p:blipFill>
            <a:blip r:embed="rId5">
              <a:alphaModFix/>
            </a:blip>
            <a:stretch>
              <a:fillRect/>
            </a:stretch>
          </p:blipFill>
          <p:spPr>
            <a:xfrm>
              <a:off x="7034100" y="1353504"/>
              <a:ext cx="315032" cy="289230"/>
            </a:xfrm>
            <a:prstGeom prst="rect">
              <a:avLst/>
            </a:prstGeom>
            <a:noFill/>
            <a:ln>
              <a:noFill/>
            </a:ln>
          </p:spPr>
        </p:pic>
      </p:grpSp>
      <p:grpSp>
        <p:nvGrpSpPr>
          <p:cNvPr id="999" name="Google Shape;999;p65"/>
          <p:cNvGrpSpPr/>
          <p:nvPr/>
        </p:nvGrpSpPr>
        <p:grpSpPr>
          <a:xfrm>
            <a:off x="5072922" y="712452"/>
            <a:ext cx="700081" cy="618618"/>
            <a:chOff x="6967392" y="698354"/>
            <a:chExt cx="1222208" cy="1010978"/>
          </a:xfrm>
        </p:grpSpPr>
        <p:pic>
          <p:nvPicPr>
            <p:cNvPr id="1000" name="Google Shape;1000;p65"/>
            <p:cNvPicPr preferRelativeResize="0"/>
            <p:nvPr/>
          </p:nvPicPr>
          <p:blipFill>
            <a:blip r:embed="rId4">
              <a:alphaModFix/>
            </a:blip>
            <a:stretch>
              <a:fillRect/>
            </a:stretch>
          </p:blipFill>
          <p:spPr>
            <a:xfrm>
              <a:off x="7010141" y="698354"/>
              <a:ext cx="1179459" cy="1010951"/>
            </a:xfrm>
            <a:prstGeom prst="rect">
              <a:avLst/>
            </a:prstGeom>
            <a:noFill/>
            <a:ln>
              <a:noFill/>
            </a:ln>
          </p:spPr>
        </p:pic>
        <p:sp>
          <p:nvSpPr>
            <p:cNvPr id="1001" name="Google Shape;1001;p65"/>
            <p:cNvSpPr/>
            <p:nvPr/>
          </p:nvSpPr>
          <p:spPr>
            <a:xfrm>
              <a:off x="6967392" y="1286932"/>
              <a:ext cx="448500" cy="422400"/>
            </a:xfrm>
            <a:prstGeom prst="ellipse">
              <a:avLst/>
            </a:prstGeom>
            <a:solidFill>
              <a:srgbClr val="D9D9D9"/>
            </a:solid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2" name="Google Shape;1002;p65"/>
            <p:cNvPicPr preferRelativeResize="0"/>
            <p:nvPr/>
          </p:nvPicPr>
          <p:blipFill>
            <a:blip r:embed="rId5">
              <a:alphaModFix/>
            </a:blip>
            <a:stretch>
              <a:fillRect/>
            </a:stretch>
          </p:blipFill>
          <p:spPr>
            <a:xfrm>
              <a:off x="7034100" y="1353504"/>
              <a:ext cx="315032" cy="289230"/>
            </a:xfrm>
            <a:prstGeom prst="rect">
              <a:avLst/>
            </a:prstGeom>
            <a:noFill/>
            <a:ln>
              <a:noFill/>
            </a:ln>
          </p:spPr>
        </p:pic>
      </p:grpSp>
      <p:grpSp>
        <p:nvGrpSpPr>
          <p:cNvPr id="1003" name="Google Shape;1003;p65"/>
          <p:cNvGrpSpPr/>
          <p:nvPr/>
        </p:nvGrpSpPr>
        <p:grpSpPr>
          <a:xfrm>
            <a:off x="6719854" y="2062955"/>
            <a:ext cx="720464" cy="618528"/>
            <a:chOff x="4124636" y="1853613"/>
            <a:chExt cx="1257794" cy="1010832"/>
          </a:xfrm>
        </p:grpSpPr>
        <p:pic>
          <p:nvPicPr>
            <p:cNvPr id="1004" name="Google Shape;1004;p65"/>
            <p:cNvPicPr preferRelativeResize="0"/>
            <p:nvPr/>
          </p:nvPicPr>
          <p:blipFill>
            <a:blip r:embed="rId6">
              <a:alphaModFix/>
            </a:blip>
            <a:stretch>
              <a:fillRect/>
            </a:stretch>
          </p:blipFill>
          <p:spPr>
            <a:xfrm>
              <a:off x="4202986" y="1853613"/>
              <a:ext cx="1179444" cy="1010832"/>
            </a:xfrm>
            <a:prstGeom prst="rect">
              <a:avLst/>
            </a:prstGeom>
            <a:noFill/>
            <a:ln>
              <a:noFill/>
            </a:ln>
          </p:spPr>
        </p:pic>
        <p:sp>
          <p:nvSpPr>
            <p:cNvPr id="1005" name="Google Shape;1005;p65"/>
            <p:cNvSpPr/>
            <p:nvPr/>
          </p:nvSpPr>
          <p:spPr>
            <a:xfrm>
              <a:off x="4124636" y="2442122"/>
              <a:ext cx="448200" cy="422100"/>
            </a:xfrm>
            <a:prstGeom prst="ellipse">
              <a:avLst/>
            </a:prstGeom>
            <a:solidFill>
              <a:srgbClr val="434343"/>
            </a:solid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6" name="Google Shape;1006;p65"/>
            <p:cNvPicPr preferRelativeResize="0"/>
            <p:nvPr/>
          </p:nvPicPr>
          <p:blipFill>
            <a:blip r:embed="rId7">
              <a:alphaModFix/>
            </a:blip>
            <a:stretch>
              <a:fillRect/>
            </a:stretch>
          </p:blipFill>
          <p:spPr>
            <a:xfrm>
              <a:off x="4223759" y="2538592"/>
              <a:ext cx="250207" cy="229391"/>
            </a:xfrm>
            <a:prstGeom prst="rect">
              <a:avLst/>
            </a:prstGeom>
            <a:noFill/>
            <a:ln>
              <a:noFill/>
            </a:ln>
          </p:spPr>
        </p:pic>
      </p:grpSp>
      <p:grpSp>
        <p:nvGrpSpPr>
          <p:cNvPr id="1007" name="Google Shape;1007;p65"/>
          <p:cNvGrpSpPr/>
          <p:nvPr/>
        </p:nvGrpSpPr>
        <p:grpSpPr>
          <a:xfrm>
            <a:off x="7475429" y="2062955"/>
            <a:ext cx="720464" cy="618528"/>
            <a:chOff x="4124636" y="1853613"/>
            <a:chExt cx="1257794" cy="1010832"/>
          </a:xfrm>
        </p:grpSpPr>
        <p:pic>
          <p:nvPicPr>
            <p:cNvPr id="1008" name="Google Shape;1008;p65"/>
            <p:cNvPicPr preferRelativeResize="0"/>
            <p:nvPr/>
          </p:nvPicPr>
          <p:blipFill>
            <a:blip r:embed="rId6">
              <a:alphaModFix/>
            </a:blip>
            <a:stretch>
              <a:fillRect/>
            </a:stretch>
          </p:blipFill>
          <p:spPr>
            <a:xfrm>
              <a:off x="4202986" y="1853613"/>
              <a:ext cx="1179444" cy="1010832"/>
            </a:xfrm>
            <a:prstGeom prst="rect">
              <a:avLst/>
            </a:prstGeom>
            <a:noFill/>
            <a:ln>
              <a:noFill/>
            </a:ln>
          </p:spPr>
        </p:pic>
        <p:sp>
          <p:nvSpPr>
            <p:cNvPr id="1009" name="Google Shape;1009;p65"/>
            <p:cNvSpPr/>
            <p:nvPr/>
          </p:nvSpPr>
          <p:spPr>
            <a:xfrm>
              <a:off x="4124636" y="2442122"/>
              <a:ext cx="448200" cy="422100"/>
            </a:xfrm>
            <a:prstGeom prst="ellipse">
              <a:avLst/>
            </a:prstGeom>
            <a:solidFill>
              <a:srgbClr val="434343"/>
            </a:solid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0" name="Google Shape;1010;p65"/>
            <p:cNvPicPr preferRelativeResize="0"/>
            <p:nvPr/>
          </p:nvPicPr>
          <p:blipFill>
            <a:blip r:embed="rId7">
              <a:alphaModFix/>
            </a:blip>
            <a:stretch>
              <a:fillRect/>
            </a:stretch>
          </p:blipFill>
          <p:spPr>
            <a:xfrm>
              <a:off x="4223759" y="2538592"/>
              <a:ext cx="250207" cy="229391"/>
            </a:xfrm>
            <a:prstGeom prst="rect">
              <a:avLst/>
            </a:prstGeom>
            <a:noFill/>
            <a:ln>
              <a:noFill/>
            </a:ln>
          </p:spPr>
        </p:pic>
      </p:grpSp>
      <p:grpSp>
        <p:nvGrpSpPr>
          <p:cNvPr id="1011" name="Google Shape;1011;p65"/>
          <p:cNvGrpSpPr/>
          <p:nvPr/>
        </p:nvGrpSpPr>
        <p:grpSpPr>
          <a:xfrm>
            <a:off x="5964266" y="2062955"/>
            <a:ext cx="720464" cy="618528"/>
            <a:chOff x="4124636" y="1853613"/>
            <a:chExt cx="1257794" cy="1010832"/>
          </a:xfrm>
        </p:grpSpPr>
        <p:pic>
          <p:nvPicPr>
            <p:cNvPr id="1012" name="Google Shape;1012;p65"/>
            <p:cNvPicPr preferRelativeResize="0"/>
            <p:nvPr/>
          </p:nvPicPr>
          <p:blipFill>
            <a:blip r:embed="rId6">
              <a:alphaModFix/>
            </a:blip>
            <a:stretch>
              <a:fillRect/>
            </a:stretch>
          </p:blipFill>
          <p:spPr>
            <a:xfrm>
              <a:off x="4202986" y="1853613"/>
              <a:ext cx="1179444" cy="1010832"/>
            </a:xfrm>
            <a:prstGeom prst="rect">
              <a:avLst/>
            </a:prstGeom>
            <a:noFill/>
            <a:ln>
              <a:noFill/>
            </a:ln>
          </p:spPr>
        </p:pic>
        <p:sp>
          <p:nvSpPr>
            <p:cNvPr id="1013" name="Google Shape;1013;p65"/>
            <p:cNvSpPr/>
            <p:nvPr/>
          </p:nvSpPr>
          <p:spPr>
            <a:xfrm>
              <a:off x="4124636" y="2442122"/>
              <a:ext cx="448200" cy="422100"/>
            </a:xfrm>
            <a:prstGeom prst="ellipse">
              <a:avLst/>
            </a:prstGeom>
            <a:solidFill>
              <a:srgbClr val="434343"/>
            </a:solid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4" name="Google Shape;1014;p65"/>
            <p:cNvPicPr preferRelativeResize="0"/>
            <p:nvPr/>
          </p:nvPicPr>
          <p:blipFill>
            <a:blip r:embed="rId7">
              <a:alphaModFix/>
            </a:blip>
            <a:stretch>
              <a:fillRect/>
            </a:stretch>
          </p:blipFill>
          <p:spPr>
            <a:xfrm>
              <a:off x="4223759" y="2538592"/>
              <a:ext cx="250207" cy="229391"/>
            </a:xfrm>
            <a:prstGeom prst="rect">
              <a:avLst/>
            </a:prstGeom>
            <a:noFill/>
            <a:ln>
              <a:noFill/>
            </a:ln>
          </p:spPr>
        </p:pic>
      </p:grpSp>
      <p:grpSp>
        <p:nvGrpSpPr>
          <p:cNvPr id="1015" name="Google Shape;1015;p65"/>
          <p:cNvGrpSpPr/>
          <p:nvPr/>
        </p:nvGrpSpPr>
        <p:grpSpPr>
          <a:xfrm>
            <a:off x="4747760" y="3404918"/>
            <a:ext cx="611365" cy="485098"/>
            <a:chOff x="6929589" y="3530850"/>
            <a:chExt cx="1260027" cy="1010832"/>
          </a:xfrm>
        </p:grpSpPr>
        <p:pic>
          <p:nvPicPr>
            <p:cNvPr id="1016" name="Google Shape;1016;p65"/>
            <p:cNvPicPr preferRelativeResize="0"/>
            <p:nvPr/>
          </p:nvPicPr>
          <p:blipFill>
            <a:blip r:embed="rId8">
              <a:alphaModFix/>
            </a:blip>
            <a:stretch>
              <a:fillRect/>
            </a:stretch>
          </p:blipFill>
          <p:spPr>
            <a:xfrm>
              <a:off x="7010172" y="3530850"/>
              <a:ext cx="1179444" cy="1010832"/>
            </a:xfrm>
            <a:prstGeom prst="rect">
              <a:avLst/>
            </a:prstGeom>
            <a:noFill/>
            <a:ln>
              <a:noFill/>
            </a:ln>
          </p:spPr>
        </p:pic>
        <p:sp>
          <p:nvSpPr>
            <p:cNvPr id="1017" name="Google Shape;1017;p65"/>
            <p:cNvSpPr/>
            <p:nvPr/>
          </p:nvSpPr>
          <p:spPr>
            <a:xfrm>
              <a:off x="6929589" y="4119359"/>
              <a:ext cx="448200" cy="422100"/>
            </a:xfrm>
            <a:prstGeom prst="ellipse">
              <a:avLst/>
            </a:prstGeom>
            <a:solidFill>
              <a:srgbClr val="C27BA0"/>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8" name="Google Shape;1018;p65"/>
            <p:cNvPicPr preferRelativeResize="0"/>
            <p:nvPr/>
          </p:nvPicPr>
          <p:blipFill>
            <a:blip r:embed="rId9">
              <a:alphaModFix/>
            </a:blip>
            <a:stretch>
              <a:fillRect/>
            </a:stretch>
          </p:blipFill>
          <p:spPr>
            <a:xfrm>
              <a:off x="7010175" y="4186113"/>
              <a:ext cx="315028" cy="288818"/>
            </a:xfrm>
            <a:prstGeom prst="rect">
              <a:avLst/>
            </a:prstGeom>
            <a:noFill/>
            <a:ln>
              <a:noFill/>
            </a:ln>
          </p:spPr>
        </p:pic>
      </p:grpSp>
      <p:grpSp>
        <p:nvGrpSpPr>
          <p:cNvPr id="1019" name="Google Shape;1019;p65"/>
          <p:cNvGrpSpPr/>
          <p:nvPr/>
        </p:nvGrpSpPr>
        <p:grpSpPr>
          <a:xfrm>
            <a:off x="5408947" y="3404918"/>
            <a:ext cx="611365" cy="485098"/>
            <a:chOff x="6929589" y="3530850"/>
            <a:chExt cx="1260027" cy="1010832"/>
          </a:xfrm>
        </p:grpSpPr>
        <p:pic>
          <p:nvPicPr>
            <p:cNvPr id="1020" name="Google Shape;1020;p65"/>
            <p:cNvPicPr preferRelativeResize="0"/>
            <p:nvPr/>
          </p:nvPicPr>
          <p:blipFill>
            <a:blip r:embed="rId8">
              <a:alphaModFix/>
            </a:blip>
            <a:stretch>
              <a:fillRect/>
            </a:stretch>
          </p:blipFill>
          <p:spPr>
            <a:xfrm>
              <a:off x="7010172" y="3530850"/>
              <a:ext cx="1179444" cy="1010832"/>
            </a:xfrm>
            <a:prstGeom prst="rect">
              <a:avLst/>
            </a:prstGeom>
            <a:noFill/>
            <a:ln>
              <a:noFill/>
            </a:ln>
          </p:spPr>
        </p:pic>
        <p:sp>
          <p:nvSpPr>
            <p:cNvPr id="1021" name="Google Shape;1021;p65"/>
            <p:cNvSpPr/>
            <p:nvPr/>
          </p:nvSpPr>
          <p:spPr>
            <a:xfrm>
              <a:off x="6929589" y="4119359"/>
              <a:ext cx="448200" cy="422100"/>
            </a:xfrm>
            <a:prstGeom prst="ellipse">
              <a:avLst/>
            </a:prstGeom>
            <a:solidFill>
              <a:srgbClr val="C27BA0"/>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2" name="Google Shape;1022;p65"/>
            <p:cNvPicPr preferRelativeResize="0"/>
            <p:nvPr/>
          </p:nvPicPr>
          <p:blipFill>
            <a:blip r:embed="rId9">
              <a:alphaModFix/>
            </a:blip>
            <a:stretch>
              <a:fillRect/>
            </a:stretch>
          </p:blipFill>
          <p:spPr>
            <a:xfrm>
              <a:off x="7010175" y="4186113"/>
              <a:ext cx="315028" cy="288818"/>
            </a:xfrm>
            <a:prstGeom prst="rect">
              <a:avLst/>
            </a:prstGeom>
            <a:noFill/>
            <a:ln>
              <a:noFill/>
            </a:ln>
          </p:spPr>
        </p:pic>
      </p:grpSp>
      <p:grpSp>
        <p:nvGrpSpPr>
          <p:cNvPr id="1023" name="Google Shape;1023;p65"/>
          <p:cNvGrpSpPr/>
          <p:nvPr/>
        </p:nvGrpSpPr>
        <p:grpSpPr>
          <a:xfrm>
            <a:off x="4086594" y="3936575"/>
            <a:ext cx="611365" cy="485098"/>
            <a:chOff x="6929589" y="3530850"/>
            <a:chExt cx="1260027" cy="1010832"/>
          </a:xfrm>
        </p:grpSpPr>
        <p:pic>
          <p:nvPicPr>
            <p:cNvPr id="1024" name="Google Shape;1024;p65"/>
            <p:cNvPicPr preferRelativeResize="0"/>
            <p:nvPr/>
          </p:nvPicPr>
          <p:blipFill>
            <a:blip r:embed="rId8">
              <a:alphaModFix/>
            </a:blip>
            <a:stretch>
              <a:fillRect/>
            </a:stretch>
          </p:blipFill>
          <p:spPr>
            <a:xfrm>
              <a:off x="7010172" y="3530850"/>
              <a:ext cx="1179444" cy="1010832"/>
            </a:xfrm>
            <a:prstGeom prst="rect">
              <a:avLst/>
            </a:prstGeom>
            <a:noFill/>
            <a:ln>
              <a:noFill/>
            </a:ln>
          </p:spPr>
        </p:pic>
        <p:sp>
          <p:nvSpPr>
            <p:cNvPr id="1025" name="Google Shape;1025;p65"/>
            <p:cNvSpPr/>
            <p:nvPr/>
          </p:nvSpPr>
          <p:spPr>
            <a:xfrm>
              <a:off x="6929589" y="4119359"/>
              <a:ext cx="448200" cy="422100"/>
            </a:xfrm>
            <a:prstGeom prst="ellipse">
              <a:avLst/>
            </a:prstGeom>
            <a:solidFill>
              <a:srgbClr val="C27BA0"/>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6" name="Google Shape;1026;p65"/>
            <p:cNvPicPr preferRelativeResize="0"/>
            <p:nvPr/>
          </p:nvPicPr>
          <p:blipFill>
            <a:blip r:embed="rId9">
              <a:alphaModFix/>
            </a:blip>
            <a:stretch>
              <a:fillRect/>
            </a:stretch>
          </p:blipFill>
          <p:spPr>
            <a:xfrm>
              <a:off x="7010175" y="4186113"/>
              <a:ext cx="315028" cy="288818"/>
            </a:xfrm>
            <a:prstGeom prst="rect">
              <a:avLst/>
            </a:prstGeom>
            <a:noFill/>
            <a:ln>
              <a:noFill/>
            </a:ln>
          </p:spPr>
        </p:pic>
      </p:grpSp>
      <p:grpSp>
        <p:nvGrpSpPr>
          <p:cNvPr id="1027" name="Google Shape;1027;p65"/>
          <p:cNvGrpSpPr/>
          <p:nvPr/>
        </p:nvGrpSpPr>
        <p:grpSpPr>
          <a:xfrm>
            <a:off x="4747770" y="3936575"/>
            <a:ext cx="611365" cy="485098"/>
            <a:chOff x="6929589" y="3530850"/>
            <a:chExt cx="1260027" cy="1010832"/>
          </a:xfrm>
        </p:grpSpPr>
        <p:pic>
          <p:nvPicPr>
            <p:cNvPr id="1028" name="Google Shape;1028;p65"/>
            <p:cNvPicPr preferRelativeResize="0"/>
            <p:nvPr/>
          </p:nvPicPr>
          <p:blipFill>
            <a:blip r:embed="rId8">
              <a:alphaModFix/>
            </a:blip>
            <a:stretch>
              <a:fillRect/>
            </a:stretch>
          </p:blipFill>
          <p:spPr>
            <a:xfrm>
              <a:off x="7010172" y="3530850"/>
              <a:ext cx="1179444" cy="1010832"/>
            </a:xfrm>
            <a:prstGeom prst="rect">
              <a:avLst/>
            </a:prstGeom>
            <a:noFill/>
            <a:ln>
              <a:noFill/>
            </a:ln>
          </p:spPr>
        </p:pic>
        <p:sp>
          <p:nvSpPr>
            <p:cNvPr id="1029" name="Google Shape;1029;p65"/>
            <p:cNvSpPr/>
            <p:nvPr/>
          </p:nvSpPr>
          <p:spPr>
            <a:xfrm>
              <a:off x="6929589" y="4119359"/>
              <a:ext cx="448200" cy="422100"/>
            </a:xfrm>
            <a:prstGeom prst="ellipse">
              <a:avLst/>
            </a:prstGeom>
            <a:solidFill>
              <a:srgbClr val="C27BA0"/>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30" name="Google Shape;1030;p65"/>
            <p:cNvPicPr preferRelativeResize="0"/>
            <p:nvPr/>
          </p:nvPicPr>
          <p:blipFill>
            <a:blip r:embed="rId9">
              <a:alphaModFix/>
            </a:blip>
            <a:stretch>
              <a:fillRect/>
            </a:stretch>
          </p:blipFill>
          <p:spPr>
            <a:xfrm>
              <a:off x="7010175" y="4186113"/>
              <a:ext cx="315028" cy="288818"/>
            </a:xfrm>
            <a:prstGeom prst="rect">
              <a:avLst/>
            </a:prstGeom>
            <a:noFill/>
            <a:ln>
              <a:noFill/>
            </a:ln>
          </p:spPr>
        </p:pic>
      </p:grpSp>
      <p:grpSp>
        <p:nvGrpSpPr>
          <p:cNvPr id="1031" name="Google Shape;1031;p65"/>
          <p:cNvGrpSpPr/>
          <p:nvPr/>
        </p:nvGrpSpPr>
        <p:grpSpPr>
          <a:xfrm>
            <a:off x="5408957" y="3936575"/>
            <a:ext cx="611365" cy="485098"/>
            <a:chOff x="6929589" y="3530850"/>
            <a:chExt cx="1260027" cy="1010832"/>
          </a:xfrm>
        </p:grpSpPr>
        <p:pic>
          <p:nvPicPr>
            <p:cNvPr id="1032" name="Google Shape;1032;p65"/>
            <p:cNvPicPr preferRelativeResize="0"/>
            <p:nvPr/>
          </p:nvPicPr>
          <p:blipFill>
            <a:blip r:embed="rId8">
              <a:alphaModFix/>
            </a:blip>
            <a:stretch>
              <a:fillRect/>
            </a:stretch>
          </p:blipFill>
          <p:spPr>
            <a:xfrm>
              <a:off x="7010172" y="3530850"/>
              <a:ext cx="1179444" cy="1010832"/>
            </a:xfrm>
            <a:prstGeom prst="rect">
              <a:avLst/>
            </a:prstGeom>
            <a:noFill/>
            <a:ln>
              <a:noFill/>
            </a:ln>
          </p:spPr>
        </p:pic>
        <p:sp>
          <p:nvSpPr>
            <p:cNvPr id="1033" name="Google Shape;1033;p65"/>
            <p:cNvSpPr/>
            <p:nvPr/>
          </p:nvSpPr>
          <p:spPr>
            <a:xfrm>
              <a:off x="6929589" y="4119359"/>
              <a:ext cx="448200" cy="422100"/>
            </a:xfrm>
            <a:prstGeom prst="ellipse">
              <a:avLst/>
            </a:prstGeom>
            <a:solidFill>
              <a:srgbClr val="C27BA0"/>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34" name="Google Shape;1034;p65"/>
            <p:cNvPicPr preferRelativeResize="0"/>
            <p:nvPr/>
          </p:nvPicPr>
          <p:blipFill>
            <a:blip r:embed="rId9">
              <a:alphaModFix/>
            </a:blip>
            <a:stretch>
              <a:fillRect/>
            </a:stretch>
          </p:blipFill>
          <p:spPr>
            <a:xfrm>
              <a:off x="7010175" y="4186113"/>
              <a:ext cx="315028" cy="288818"/>
            </a:xfrm>
            <a:prstGeom prst="rect">
              <a:avLst/>
            </a:prstGeom>
            <a:noFill/>
            <a:ln>
              <a:noFill/>
            </a:ln>
          </p:spPr>
        </p:pic>
      </p:grpSp>
      <p:grpSp>
        <p:nvGrpSpPr>
          <p:cNvPr id="1035" name="Google Shape;1035;p65"/>
          <p:cNvGrpSpPr/>
          <p:nvPr/>
        </p:nvGrpSpPr>
        <p:grpSpPr>
          <a:xfrm>
            <a:off x="6421848" y="3404918"/>
            <a:ext cx="611365" cy="485098"/>
            <a:chOff x="6929589" y="3530850"/>
            <a:chExt cx="1260027" cy="1010832"/>
          </a:xfrm>
        </p:grpSpPr>
        <p:pic>
          <p:nvPicPr>
            <p:cNvPr id="1036" name="Google Shape;1036;p65"/>
            <p:cNvPicPr preferRelativeResize="0"/>
            <p:nvPr/>
          </p:nvPicPr>
          <p:blipFill>
            <a:blip r:embed="rId8">
              <a:alphaModFix/>
            </a:blip>
            <a:stretch>
              <a:fillRect/>
            </a:stretch>
          </p:blipFill>
          <p:spPr>
            <a:xfrm>
              <a:off x="7010172" y="3530850"/>
              <a:ext cx="1179444" cy="1010832"/>
            </a:xfrm>
            <a:prstGeom prst="rect">
              <a:avLst/>
            </a:prstGeom>
            <a:noFill/>
            <a:ln>
              <a:noFill/>
            </a:ln>
          </p:spPr>
        </p:pic>
        <p:sp>
          <p:nvSpPr>
            <p:cNvPr id="1037" name="Google Shape;1037;p65"/>
            <p:cNvSpPr/>
            <p:nvPr/>
          </p:nvSpPr>
          <p:spPr>
            <a:xfrm>
              <a:off x="6929589" y="4119359"/>
              <a:ext cx="448200" cy="422100"/>
            </a:xfrm>
            <a:prstGeom prst="ellipse">
              <a:avLst/>
            </a:prstGeom>
            <a:solidFill>
              <a:srgbClr val="C27BA0"/>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38" name="Google Shape;1038;p65"/>
            <p:cNvPicPr preferRelativeResize="0"/>
            <p:nvPr/>
          </p:nvPicPr>
          <p:blipFill>
            <a:blip r:embed="rId9">
              <a:alphaModFix/>
            </a:blip>
            <a:stretch>
              <a:fillRect/>
            </a:stretch>
          </p:blipFill>
          <p:spPr>
            <a:xfrm>
              <a:off x="7010175" y="4186113"/>
              <a:ext cx="315028" cy="288818"/>
            </a:xfrm>
            <a:prstGeom prst="rect">
              <a:avLst/>
            </a:prstGeom>
            <a:noFill/>
            <a:ln>
              <a:noFill/>
            </a:ln>
          </p:spPr>
        </p:pic>
      </p:grpSp>
      <p:grpSp>
        <p:nvGrpSpPr>
          <p:cNvPr id="1039" name="Google Shape;1039;p65"/>
          <p:cNvGrpSpPr/>
          <p:nvPr/>
        </p:nvGrpSpPr>
        <p:grpSpPr>
          <a:xfrm>
            <a:off x="7083024" y="3404918"/>
            <a:ext cx="611365" cy="485098"/>
            <a:chOff x="6929589" y="3530850"/>
            <a:chExt cx="1260027" cy="1010832"/>
          </a:xfrm>
        </p:grpSpPr>
        <p:pic>
          <p:nvPicPr>
            <p:cNvPr id="1040" name="Google Shape;1040;p65"/>
            <p:cNvPicPr preferRelativeResize="0"/>
            <p:nvPr/>
          </p:nvPicPr>
          <p:blipFill>
            <a:blip r:embed="rId8">
              <a:alphaModFix/>
            </a:blip>
            <a:stretch>
              <a:fillRect/>
            </a:stretch>
          </p:blipFill>
          <p:spPr>
            <a:xfrm>
              <a:off x="7010172" y="3530850"/>
              <a:ext cx="1179444" cy="1010832"/>
            </a:xfrm>
            <a:prstGeom prst="rect">
              <a:avLst/>
            </a:prstGeom>
            <a:noFill/>
            <a:ln>
              <a:noFill/>
            </a:ln>
          </p:spPr>
        </p:pic>
        <p:sp>
          <p:nvSpPr>
            <p:cNvPr id="1041" name="Google Shape;1041;p65"/>
            <p:cNvSpPr/>
            <p:nvPr/>
          </p:nvSpPr>
          <p:spPr>
            <a:xfrm>
              <a:off x="6929589" y="4119359"/>
              <a:ext cx="448200" cy="422100"/>
            </a:xfrm>
            <a:prstGeom prst="ellipse">
              <a:avLst/>
            </a:prstGeom>
            <a:solidFill>
              <a:srgbClr val="C27BA0"/>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2" name="Google Shape;1042;p65"/>
            <p:cNvPicPr preferRelativeResize="0"/>
            <p:nvPr/>
          </p:nvPicPr>
          <p:blipFill>
            <a:blip r:embed="rId9">
              <a:alphaModFix/>
            </a:blip>
            <a:stretch>
              <a:fillRect/>
            </a:stretch>
          </p:blipFill>
          <p:spPr>
            <a:xfrm>
              <a:off x="7010175" y="4186113"/>
              <a:ext cx="315028" cy="288818"/>
            </a:xfrm>
            <a:prstGeom prst="rect">
              <a:avLst/>
            </a:prstGeom>
            <a:noFill/>
            <a:ln>
              <a:noFill/>
            </a:ln>
          </p:spPr>
        </p:pic>
      </p:grpSp>
      <p:grpSp>
        <p:nvGrpSpPr>
          <p:cNvPr id="1043" name="Google Shape;1043;p65"/>
          <p:cNvGrpSpPr/>
          <p:nvPr/>
        </p:nvGrpSpPr>
        <p:grpSpPr>
          <a:xfrm>
            <a:off x="7744211" y="3404918"/>
            <a:ext cx="611365" cy="485098"/>
            <a:chOff x="6929589" y="3530850"/>
            <a:chExt cx="1260027" cy="1010832"/>
          </a:xfrm>
        </p:grpSpPr>
        <p:pic>
          <p:nvPicPr>
            <p:cNvPr id="1044" name="Google Shape;1044;p65"/>
            <p:cNvPicPr preferRelativeResize="0"/>
            <p:nvPr/>
          </p:nvPicPr>
          <p:blipFill>
            <a:blip r:embed="rId8">
              <a:alphaModFix/>
            </a:blip>
            <a:stretch>
              <a:fillRect/>
            </a:stretch>
          </p:blipFill>
          <p:spPr>
            <a:xfrm>
              <a:off x="7010172" y="3530850"/>
              <a:ext cx="1179444" cy="1010832"/>
            </a:xfrm>
            <a:prstGeom prst="rect">
              <a:avLst/>
            </a:prstGeom>
            <a:noFill/>
            <a:ln>
              <a:noFill/>
            </a:ln>
          </p:spPr>
        </p:pic>
        <p:sp>
          <p:nvSpPr>
            <p:cNvPr id="1045" name="Google Shape;1045;p65"/>
            <p:cNvSpPr/>
            <p:nvPr/>
          </p:nvSpPr>
          <p:spPr>
            <a:xfrm>
              <a:off x="6929589" y="4119359"/>
              <a:ext cx="448200" cy="422100"/>
            </a:xfrm>
            <a:prstGeom prst="ellipse">
              <a:avLst/>
            </a:prstGeom>
            <a:solidFill>
              <a:srgbClr val="C27BA0"/>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6" name="Google Shape;1046;p65"/>
            <p:cNvPicPr preferRelativeResize="0"/>
            <p:nvPr/>
          </p:nvPicPr>
          <p:blipFill>
            <a:blip r:embed="rId9">
              <a:alphaModFix/>
            </a:blip>
            <a:stretch>
              <a:fillRect/>
            </a:stretch>
          </p:blipFill>
          <p:spPr>
            <a:xfrm>
              <a:off x="7010175" y="4186113"/>
              <a:ext cx="315028" cy="288818"/>
            </a:xfrm>
            <a:prstGeom prst="rect">
              <a:avLst/>
            </a:prstGeom>
            <a:noFill/>
            <a:ln>
              <a:noFill/>
            </a:ln>
          </p:spPr>
        </p:pic>
      </p:grpSp>
      <p:grpSp>
        <p:nvGrpSpPr>
          <p:cNvPr id="1047" name="Google Shape;1047;p65"/>
          <p:cNvGrpSpPr/>
          <p:nvPr/>
        </p:nvGrpSpPr>
        <p:grpSpPr>
          <a:xfrm>
            <a:off x="6421858" y="3936575"/>
            <a:ext cx="611365" cy="485098"/>
            <a:chOff x="6929589" y="3530850"/>
            <a:chExt cx="1260027" cy="1010832"/>
          </a:xfrm>
        </p:grpSpPr>
        <p:pic>
          <p:nvPicPr>
            <p:cNvPr id="1048" name="Google Shape;1048;p65"/>
            <p:cNvPicPr preferRelativeResize="0"/>
            <p:nvPr/>
          </p:nvPicPr>
          <p:blipFill>
            <a:blip r:embed="rId8">
              <a:alphaModFix/>
            </a:blip>
            <a:stretch>
              <a:fillRect/>
            </a:stretch>
          </p:blipFill>
          <p:spPr>
            <a:xfrm>
              <a:off x="7010172" y="3530850"/>
              <a:ext cx="1179444" cy="1010832"/>
            </a:xfrm>
            <a:prstGeom prst="rect">
              <a:avLst/>
            </a:prstGeom>
            <a:noFill/>
            <a:ln>
              <a:noFill/>
            </a:ln>
          </p:spPr>
        </p:pic>
        <p:sp>
          <p:nvSpPr>
            <p:cNvPr id="1049" name="Google Shape;1049;p65"/>
            <p:cNvSpPr/>
            <p:nvPr/>
          </p:nvSpPr>
          <p:spPr>
            <a:xfrm>
              <a:off x="6929589" y="4119359"/>
              <a:ext cx="448200" cy="422100"/>
            </a:xfrm>
            <a:prstGeom prst="ellipse">
              <a:avLst/>
            </a:prstGeom>
            <a:solidFill>
              <a:srgbClr val="C27BA0"/>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0" name="Google Shape;1050;p65"/>
            <p:cNvPicPr preferRelativeResize="0"/>
            <p:nvPr/>
          </p:nvPicPr>
          <p:blipFill>
            <a:blip r:embed="rId9">
              <a:alphaModFix/>
            </a:blip>
            <a:stretch>
              <a:fillRect/>
            </a:stretch>
          </p:blipFill>
          <p:spPr>
            <a:xfrm>
              <a:off x="7010175" y="4186113"/>
              <a:ext cx="315028" cy="288818"/>
            </a:xfrm>
            <a:prstGeom prst="rect">
              <a:avLst/>
            </a:prstGeom>
            <a:noFill/>
            <a:ln>
              <a:noFill/>
            </a:ln>
          </p:spPr>
        </p:pic>
      </p:grpSp>
      <p:grpSp>
        <p:nvGrpSpPr>
          <p:cNvPr id="1051" name="Google Shape;1051;p65"/>
          <p:cNvGrpSpPr/>
          <p:nvPr/>
        </p:nvGrpSpPr>
        <p:grpSpPr>
          <a:xfrm>
            <a:off x="7083035" y="3936575"/>
            <a:ext cx="611365" cy="485098"/>
            <a:chOff x="6929589" y="3530850"/>
            <a:chExt cx="1260027" cy="1010832"/>
          </a:xfrm>
        </p:grpSpPr>
        <p:pic>
          <p:nvPicPr>
            <p:cNvPr id="1052" name="Google Shape;1052;p65"/>
            <p:cNvPicPr preferRelativeResize="0"/>
            <p:nvPr/>
          </p:nvPicPr>
          <p:blipFill>
            <a:blip r:embed="rId8">
              <a:alphaModFix/>
            </a:blip>
            <a:stretch>
              <a:fillRect/>
            </a:stretch>
          </p:blipFill>
          <p:spPr>
            <a:xfrm>
              <a:off x="7010172" y="3530850"/>
              <a:ext cx="1179444" cy="1010832"/>
            </a:xfrm>
            <a:prstGeom prst="rect">
              <a:avLst/>
            </a:prstGeom>
            <a:noFill/>
            <a:ln>
              <a:noFill/>
            </a:ln>
          </p:spPr>
        </p:pic>
        <p:sp>
          <p:nvSpPr>
            <p:cNvPr id="1053" name="Google Shape;1053;p65"/>
            <p:cNvSpPr/>
            <p:nvPr/>
          </p:nvSpPr>
          <p:spPr>
            <a:xfrm>
              <a:off x="6929589" y="4119359"/>
              <a:ext cx="448200" cy="422100"/>
            </a:xfrm>
            <a:prstGeom prst="ellipse">
              <a:avLst/>
            </a:prstGeom>
            <a:solidFill>
              <a:srgbClr val="C27BA0"/>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4" name="Google Shape;1054;p65"/>
            <p:cNvPicPr preferRelativeResize="0"/>
            <p:nvPr/>
          </p:nvPicPr>
          <p:blipFill>
            <a:blip r:embed="rId9">
              <a:alphaModFix/>
            </a:blip>
            <a:stretch>
              <a:fillRect/>
            </a:stretch>
          </p:blipFill>
          <p:spPr>
            <a:xfrm>
              <a:off x="7010175" y="4186113"/>
              <a:ext cx="315028" cy="288818"/>
            </a:xfrm>
            <a:prstGeom prst="rect">
              <a:avLst/>
            </a:prstGeom>
            <a:noFill/>
            <a:ln>
              <a:noFill/>
            </a:ln>
          </p:spPr>
        </p:pic>
      </p:grpSp>
      <p:grpSp>
        <p:nvGrpSpPr>
          <p:cNvPr id="1055" name="Google Shape;1055;p65"/>
          <p:cNvGrpSpPr/>
          <p:nvPr/>
        </p:nvGrpSpPr>
        <p:grpSpPr>
          <a:xfrm>
            <a:off x="7744222" y="3936575"/>
            <a:ext cx="611365" cy="485098"/>
            <a:chOff x="6929589" y="3530850"/>
            <a:chExt cx="1260027" cy="1010832"/>
          </a:xfrm>
        </p:grpSpPr>
        <p:pic>
          <p:nvPicPr>
            <p:cNvPr id="1056" name="Google Shape;1056;p65"/>
            <p:cNvPicPr preferRelativeResize="0"/>
            <p:nvPr/>
          </p:nvPicPr>
          <p:blipFill>
            <a:blip r:embed="rId8">
              <a:alphaModFix/>
            </a:blip>
            <a:stretch>
              <a:fillRect/>
            </a:stretch>
          </p:blipFill>
          <p:spPr>
            <a:xfrm>
              <a:off x="7010172" y="3530850"/>
              <a:ext cx="1179444" cy="1010832"/>
            </a:xfrm>
            <a:prstGeom prst="rect">
              <a:avLst/>
            </a:prstGeom>
            <a:noFill/>
            <a:ln>
              <a:noFill/>
            </a:ln>
          </p:spPr>
        </p:pic>
        <p:sp>
          <p:nvSpPr>
            <p:cNvPr id="1057" name="Google Shape;1057;p65"/>
            <p:cNvSpPr/>
            <p:nvPr/>
          </p:nvSpPr>
          <p:spPr>
            <a:xfrm>
              <a:off x="6929589" y="4119359"/>
              <a:ext cx="448200" cy="422100"/>
            </a:xfrm>
            <a:prstGeom prst="ellipse">
              <a:avLst/>
            </a:prstGeom>
            <a:solidFill>
              <a:srgbClr val="C27BA0"/>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8" name="Google Shape;1058;p65"/>
            <p:cNvPicPr preferRelativeResize="0"/>
            <p:nvPr/>
          </p:nvPicPr>
          <p:blipFill>
            <a:blip r:embed="rId9">
              <a:alphaModFix/>
            </a:blip>
            <a:stretch>
              <a:fillRect/>
            </a:stretch>
          </p:blipFill>
          <p:spPr>
            <a:xfrm>
              <a:off x="7010175" y="4186113"/>
              <a:ext cx="315028" cy="288818"/>
            </a:xfrm>
            <a:prstGeom prst="rect">
              <a:avLst/>
            </a:prstGeom>
            <a:noFill/>
            <a:ln>
              <a:noFill/>
            </a:ln>
          </p:spPr>
        </p:pic>
      </p:grpSp>
      <p:pic>
        <p:nvPicPr>
          <p:cNvPr id="1059" name="Google Shape;1059;p65"/>
          <p:cNvPicPr preferRelativeResize="0"/>
          <p:nvPr/>
        </p:nvPicPr>
        <p:blipFill>
          <a:blip r:embed="rId11">
            <a:alphaModFix/>
          </a:blip>
          <a:stretch>
            <a:fillRect/>
          </a:stretch>
        </p:blipFill>
        <p:spPr>
          <a:xfrm>
            <a:off x="908850" y="2483650"/>
            <a:ext cx="468600" cy="468600"/>
          </a:xfrm>
          <a:prstGeom prst="rect">
            <a:avLst/>
          </a:prstGeom>
          <a:noFill/>
          <a:ln>
            <a:noFill/>
          </a:ln>
        </p:spPr>
      </p:pic>
      <p:pic>
        <p:nvPicPr>
          <p:cNvPr id="1060" name="Google Shape;1060;p65"/>
          <p:cNvPicPr preferRelativeResize="0"/>
          <p:nvPr/>
        </p:nvPicPr>
        <p:blipFill>
          <a:blip r:embed="rId12">
            <a:alphaModFix/>
          </a:blip>
          <a:stretch>
            <a:fillRect/>
          </a:stretch>
        </p:blipFill>
        <p:spPr>
          <a:xfrm>
            <a:off x="2127725" y="2520175"/>
            <a:ext cx="395550" cy="395550"/>
          </a:xfrm>
          <a:prstGeom prst="rect">
            <a:avLst/>
          </a:prstGeom>
          <a:noFill/>
          <a:ln>
            <a:noFill/>
          </a:ln>
        </p:spPr>
      </p:pic>
      <p:pic>
        <p:nvPicPr>
          <p:cNvPr id="1061" name="Google Shape;1061;p65"/>
          <p:cNvPicPr preferRelativeResize="0"/>
          <p:nvPr/>
        </p:nvPicPr>
        <p:blipFill>
          <a:blip r:embed="rId13">
            <a:alphaModFix/>
          </a:blip>
          <a:stretch>
            <a:fillRect/>
          </a:stretch>
        </p:blipFill>
        <p:spPr>
          <a:xfrm>
            <a:off x="1377450" y="3044675"/>
            <a:ext cx="626400" cy="626400"/>
          </a:xfrm>
          <a:prstGeom prst="rect">
            <a:avLst/>
          </a:prstGeom>
          <a:noFill/>
          <a:ln>
            <a:noFill/>
          </a:ln>
        </p:spPr>
      </p:pic>
      <p:sp>
        <p:nvSpPr>
          <p:cNvPr id="1062" name="Google Shape;1062;p65"/>
          <p:cNvSpPr/>
          <p:nvPr/>
        </p:nvSpPr>
        <p:spPr>
          <a:xfrm>
            <a:off x="3984575" y="1510473"/>
            <a:ext cx="4473000" cy="3675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tr-TR" sz="1500">
                <a:latin typeface="Montserrat Medium"/>
                <a:ea typeface="Montserrat Medium"/>
                <a:cs typeface="Montserrat Medium"/>
                <a:sym typeface="Montserrat Medium"/>
              </a:rPr>
              <a:t>A few Jira Administrator</a:t>
            </a:r>
            <a:endParaRPr sz="1500">
              <a:latin typeface="Montserrat Medium"/>
              <a:ea typeface="Montserrat Medium"/>
              <a:cs typeface="Montserrat Medium"/>
              <a:sym typeface="Montserrat Medium"/>
            </a:endParaRPr>
          </a:p>
        </p:txBody>
      </p:sp>
      <p:sp>
        <p:nvSpPr>
          <p:cNvPr id="1063" name="Google Shape;1063;p65"/>
          <p:cNvSpPr/>
          <p:nvPr/>
        </p:nvSpPr>
        <p:spPr>
          <a:xfrm>
            <a:off x="3984575" y="2866661"/>
            <a:ext cx="4473000" cy="3675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tr-TR" sz="1500">
                <a:latin typeface="Montserrat Medium"/>
                <a:ea typeface="Montserrat Medium"/>
                <a:cs typeface="Montserrat Medium"/>
                <a:sym typeface="Montserrat Medium"/>
              </a:rPr>
              <a:t>One or more Project Admin for each project</a:t>
            </a:r>
            <a:endParaRPr sz="1500">
              <a:latin typeface="Montserrat Medium"/>
              <a:ea typeface="Montserrat Medium"/>
              <a:cs typeface="Montserrat Medium"/>
              <a:sym typeface="Montserrat Medium"/>
            </a:endParaRPr>
          </a:p>
        </p:txBody>
      </p:sp>
      <p:sp>
        <p:nvSpPr>
          <p:cNvPr id="1064" name="Google Shape;1064;p65"/>
          <p:cNvSpPr/>
          <p:nvPr/>
        </p:nvSpPr>
        <p:spPr>
          <a:xfrm>
            <a:off x="659250" y="1155300"/>
            <a:ext cx="2250194" cy="30665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EAD1DC"/>
                </a:solidFill>
                <a:latin typeface="Arial"/>
              </a:rPr>
              <a:t>COMPANY</a:t>
            </a:r>
          </a:p>
        </p:txBody>
      </p:sp>
      <p:sp>
        <p:nvSpPr>
          <p:cNvPr id="1065" name="Google Shape;1065;p65"/>
          <p:cNvSpPr/>
          <p:nvPr/>
        </p:nvSpPr>
        <p:spPr>
          <a:xfrm>
            <a:off x="3984575" y="4592461"/>
            <a:ext cx="4473000" cy="3675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tr-TR" sz="1500">
                <a:latin typeface="Montserrat Medium"/>
                <a:ea typeface="Montserrat Medium"/>
                <a:cs typeface="Montserrat Medium"/>
                <a:sym typeface="Montserrat Medium"/>
              </a:rPr>
              <a:t>Many Team Members</a:t>
            </a:r>
            <a:endParaRPr sz="1500">
              <a:latin typeface="Montserrat Medium"/>
              <a:ea typeface="Montserrat Medium"/>
              <a:cs typeface="Montserrat Medium"/>
              <a:sym typeface="Montserrat Medium"/>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EABCD"/>
        </a:solidFill>
      </p:bgPr>
    </p:bg>
    <p:spTree>
      <p:nvGrpSpPr>
        <p:cNvPr id="1069" name="Shape 1069"/>
        <p:cNvGrpSpPr/>
        <p:nvPr/>
      </p:nvGrpSpPr>
      <p:grpSpPr>
        <a:xfrm>
          <a:off x="0" y="0"/>
          <a:ext cx="0" cy="0"/>
          <a:chOff x="0" y="0"/>
          <a:chExt cx="0" cy="0"/>
        </a:xfrm>
      </p:grpSpPr>
      <p:sp>
        <p:nvSpPr>
          <p:cNvPr id="1070" name="Google Shape;1070;p66"/>
          <p:cNvSpPr/>
          <p:nvPr/>
        </p:nvSpPr>
        <p:spPr>
          <a:xfrm>
            <a:off x="220050" y="255025"/>
            <a:ext cx="8703900" cy="447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1" name="Google Shape;1071;p66"/>
          <p:cNvPicPr preferRelativeResize="0"/>
          <p:nvPr/>
        </p:nvPicPr>
        <p:blipFill>
          <a:blip r:embed="rId3">
            <a:alphaModFix/>
          </a:blip>
          <a:stretch>
            <a:fillRect/>
          </a:stretch>
        </p:blipFill>
        <p:spPr>
          <a:xfrm>
            <a:off x="5857200" y="1061799"/>
            <a:ext cx="3140600" cy="3140600"/>
          </a:xfrm>
          <a:prstGeom prst="rect">
            <a:avLst/>
          </a:prstGeom>
          <a:noFill/>
          <a:ln>
            <a:noFill/>
          </a:ln>
        </p:spPr>
      </p:pic>
      <p:pic>
        <p:nvPicPr>
          <p:cNvPr id="1072" name="Google Shape;1072;p66"/>
          <p:cNvPicPr preferRelativeResize="0"/>
          <p:nvPr/>
        </p:nvPicPr>
        <p:blipFill>
          <a:blip r:embed="rId4">
            <a:alphaModFix/>
          </a:blip>
          <a:stretch>
            <a:fillRect/>
          </a:stretch>
        </p:blipFill>
        <p:spPr>
          <a:xfrm>
            <a:off x="2442850" y="847000"/>
            <a:ext cx="1219200" cy="1219200"/>
          </a:xfrm>
          <a:prstGeom prst="rect">
            <a:avLst/>
          </a:prstGeom>
          <a:noFill/>
          <a:ln>
            <a:noFill/>
          </a:ln>
        </p:spPr>
      </p:pic>
      <p:sp>
        <p:nvSpPr>
          <p:cNvPr id="1073" name="Google Shape;1073;p66"/>
          <p:cNvSpPr txBox="1"/>
          <p:nvPr/>
        </p:nvSpPr>
        <p:spPr>
          <a:xfrm>
            <a:off x="664725" y="2056150"/>
            <a:ext cx="5401800" cy="172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tr-TR" sz="3100">
                <a:solidFill>
                  <a:srgbClr val="4A86E8"/>
                </a:solidFill>
                <a:latin typeface="Proxima Nova Semibold"/>
                <a:ea typeface="Proxima Nova Semibold"/>
                <a:cs typeface="Proxima Nova Semibold"/>
                <a:sym typeface="Proxima Nova Semibold"/>
              </a:rPr>
              <a:t>Who controls what Jira products you have access to and what you can do in Jira?</a:t>
            </a:r>
            <a:endParaRPr sz="3100">
              <a:solidFill>
                <a:srgbClr val="4A86E8"/>
              </a:solidFill>
              <a:latin typeface="Proxima Nova Semibold"/>
              <a:ea typeface="Proxima Nova Semibold"/>
              <a:cs typeface="Proxima Nova Semibold"/>
              <a:sym typeface="Proxima Nova Semibold"/>
            </a:endParaRPr>
          </a:p>
        </p:txBody>
      </p:sp>
      <p:pic>
        <p:nvPicPr>
          <p:cNvPr id="1074" name="Google Shape;1074;p66">
            <a:hlinkClick r:id="rId5"/>
          </p:cNvPr>
          <p:cNvPicPr preferRelativeResize="0"/>
          <p:nvPr/>
        </p:nvPicPr>
        <p:blipFill>
          <a:blip r:embed="rId6">
            <a:alphaModFix/>
          </a:blip>
          <a:stretch>
            <a:fillRect/>
          </a:stretch>
        </p:blipFill>
        <p:spPr>
          <a:xfrm>
            <a:off x="0" y="4429125"/>
            <a:ext cx="9144000" cy="714375"/>
          </a:xfrm>
          <a:prstGeom prst="rect">
            <a:avLst/>
          </a:prstGeom>
          <a:noFill/>
          <a:ln>
            <a:noFill/>
          </a:ln>
        </p:spPr>
      </p:pic>
      <p:sp>
        <p:nvSpPr>
          <p:cNvPr id="1075" name="Google Shape;1075;p66">
            <a:hlinkClick r:id="rId7"/>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67"/>
          <p:cNvSpPr txBox="1"/>
          <p:nvPr>
            <p:ph type="ctrTitle"/>
          </p:nvPr>
        </p:nvSpPr>
        <p:spPr>
          <a:xfrm>
            <a:off x="1085850" y="2304733"/>
            <a:ext cx="4676700" cy="5340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Jira Integrations</a:t>
            </a:r>
            <a:endParaRPr sz="3600">
              <a:solidFill>
                <a:srgbClr val="741B47"/>
              </a:solidFill>
              <a:latin typeface="Raleway Medium"/>
              <a:ea typeface="Raleway Medium"/>
              <a:cs typeface="Raleway Medium"/>
              <a:sym typeface="Raleway Medium"/>
            </a:endParaRPr>
          </a:p>
        </p:txBody>
      </p:sp>
      <p:sp>
        <p:nvSpPr>
          <p:cNvPr id="1081" name="Google Shape;1081;p67"/>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lang="tr-TR" sz="3600">
                <a:solidFill>
                  <a:schemeClr val="lt1"/>
                </a:solidFill>
                <a:latin typeface="Raleway Medium"/>
                <a:ea typeface="Raleway Medium"/>
                <a:cs typeface="Raleway Medium"/>
                <a:sym typeface="Raleway Medium"/>
              </a:rPr>
              <a:t>7</a:t>
            </a:r>
            <a:endParaRPr b="0" i="0" sz="3600" u="none" cap="none" strike="noStrike">
              <a:solidFill>
                <a:schemeClr val="lt1"/>
              </a:solidFill>
              <a:latin typeface="Raleway Medium"/>
              <a:ea typeface="Raleway Medium"/>
              <a:cs typeface="Raleway Medium"/>
              <a:sym typeface="Raleway Medium"/>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6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087" name="Google Shape;1087;p68"/>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Jira Integrations</a:t>
            </a:r>
            <a:endParaRPr sz="4000">
              <a:solidFill>
                <a:srgbClr val="419DD3"/>
              </a:solidFill>
              <a:latin typeface="Raleway Medium"/>
              <a:ea typeface="Raleway Medium"/>
              <a:cs typeface="Raleway Medium"/>
              <a:sym typeface="Raleway Medium"/>
            </a:endParaRPr>
          </a:p>
        </p:txBody>
      </p:sp>
      <p:sp>
        <p:nvSpPr>
          <p:cNvPr id="1088" name="Google Shape;1088;p68"/>
          <p:cNvSpPr/>
          <p:nvPr/>
        </p:nvSpPr>
        <p:spPr>
          <a:xfrm>
            <a:off x="277175" y="933250"/>
            <a:ext cx="2036700" cy="6264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68"/>
          <p:cNvSpPr/>
          <p:nvPr/>
        </p:nvSpPr>
        <p:spPr>
          <a:xfrm>
            <a:off x="2454425" y="933250"/>
            <a:ext cx="2036700" cy="6264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8"/>
          <p:cNvSpPr/>
          <p:nvPr/>
        </p:nvSpPr>
        <p:spPr>
          <a:xfrm>
            <a:off x="4642275" y="933250"/>
            <a:ext cx="2036700" cy="6264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8"/>
          <p:cNvSpPr/>
          <p:nvPr/>
        </p:nvSpPr>
        <p:spPr>
          <a:xfrm>
            <a:off x="6830125" y="933250"/>
            <a:ext cx="2036700" cy="6264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8"/>
          <p:cNvSpPr txBox="1"/>
          <p:nvPr/>
        </p:nvSpPr>
        <p:spPr>
          <a:xfrm>
            <a:off x="479375" y="1012900"/>
            <a:ext cx="1632300" cy="3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1500">
                <a:solidFill>
                  <a:srgbClr val="741B47"/>
                </a:solidFill>
                <a:latin typeface="Montserrat"/>
                <a:ea typeface="Montserrat"/>
                <a:cs typeface="Montserrat"/>
                <a:sym typeface="Montserrat"/>
              </a:rPr>
              <a:t>Design teams</a:t>
            </a:r>
            <a:endParaRPr b="1" sz="1500">
              <a:solidFill>
                <a:srgbClr val="741B47"/>
              </a:solidFill>
              <a:latin typeface="Montserrat"/>
              <a:ea typeface="Montserrat"/>
              <a:cs typeface="Montserrat"/>
              <a:sym typeface="Montserrat"/>
            </a:endParaRPr>
          </a:p>
        </p:txBody>
      </p:sp>
      <p:pic>
        <p:nvPicPr>
          <p:cNvPr id="1093" name="Google Shape;1093;p68"/>
          <p:cNvPicPr preferRelativeResize="0"/>
          <p:nvPr/>
        </p:nvPicPr>
        <p:blipFill>
          <a:blip r:embed="rId3">
            <a:alphaModFix/>
          </a:blip>
          <a:stretch>
            <a:fillRect/>
          </a:stretch>
        </p:blipFill>
        <p:spPr>
          <a:xfrm>
            <a:off x="133800" y="1649700"/>
            <a:ext cx="1140566" cy="760724"/>
          </a:xfrm>
          <a:prstGeom prst="rect">
            <a:avLst/>
          </a:prstGeom>
          <a:noFill/>
          <a:ln>
            <a:noFill/>
          </a:ln>
        </p:spPr>
      </p:pic>
      <p:pic>
        <p:nvPicPr>
          <p:cNvPr id="1094" name="Google Shape;1094;p68"/>
          <p:cNvPicPr preferRelativeResize="0"/>
          <p:nvPr/>
        </p:nvPicPr>
        <p:blipFill>
          <a:blip r:embed="rId4">
            <a:alphaModFix/>
          </a:blip>
          <a:stretch>
            <a:fillRect/>
          </a:stretch>
        </p:blipFill>
        <p:spPr>
          <a:xfrm>
            <a:off x="1282511" y="2402051"/>
            <a:ext cx="1140566" cy="760724"/>
          </a:xfrm>
          <a:prstGeom prst="rect">
            <a:avLst/>
          </a:prstGeom>
          <a:noFill/>
          <a:ln>
            <a:noFill/>
          </a:ln>
        </p:spPr>
      </p:pic>
      <p:pic>
        <p:nvPicPr>
          <p:cNvPr id="1095" name="Google Shape;1095;p68"/>
          <p:cNvPicPr preferRelativeResize="0"/>
          <p:nvPr/>
        </p:nvPicPr>
        <p:blipFill>
          <a:blip r:embed="rId5">
            <a:alphaModFix/>
          </a:blip>
          <a:stretch>
            <a:fillRect/>
          </a:stretch>
        </p:blipFill>
        <p:spPr>
          <a:xfrm>
            <a:off x="1282516" y="3929501"/>
            <a:ext cx="1140566" cy="760724"/>
          </a:xfrm>
          <a:prstGeom prst="rect">
            <a:avLst/>
          </a:prstGeom>
          <a:noFill/>
          <a:ln>
            <a:noFill/>
          </a:ln>
        </p:spPr>
      </p:pic>
      <p:pic>
        <p:nvPicPr>
          <p:cNvPr id="1096" name="Google Shape;1096;p68"/>
          <p:cNvPicPr preferRelativeResize="0"/>
          <p:nvPr/>
        </p:nvPicPr>
        <p:blipFill>
          <a:blip r:embed="rId6">
            <a:alphaModFix/>
          </a:blip>
          <a:stretch>
            <a:fillRect/>
          </a:stretch>
        </p:blipFill>
        <p:spPr>
          <a:xfrm>
            <a:off x="133809" y="3165376"/>
            <a:ext cx="1140566" cy="760724"/>
          </a:xfrm>
          <a:prstGeom prst="rect">
            <a:avLst/>
          </a:prstGeom>
          <a:noFill/>
          <a:ln>
            <a:noFill/>
          </a:ln>
        </p:spPr>
      </p:pic>
      <p:sp>
        <p:nvSpPr>
          <p:cNvPr id="1097" name="Google Shape;1097;p68"/>
          <p:cNvSpPr txBox="1"/>
          <p:nvPr/>
        </p:nvSpPr>
        <p:spPr>
          <a:xfrm>
            <a:off x="2661925" y="1012900"/>
            <a:ext cx="1632300" cy="38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tr-TR" sz="1500">
                <a:solidFill>
                  <a:srgbClr val="741B47"/>
                </a:solidFill>
                <a:latin typeface="Montserrat"/>
                <a:ea typeface="Montserrat"/>
                <a:cs typeface="Montserrat"/>
                <a:sym typeface="Montserrat"/>
              </a:rPr>
              <a:t>IT</a:t>
            </a:r>
            <a:r>
              <a:rPr b="1" lang="tr-TR" sz="1500">
                <a:solidFill>
                  <a:srgbClr val="741B47"/>
                </a:solidFill>
                <a:latin typeface="Montserrat"/>
                <a:ea typeface="Montserrat"/>
                <a:cs typeface="Montserrat"/>
                <a:sym typeface="Montserrat"/>
              </a:rPr>
              <a:t> teams</a:t>
            </a:r>
            <a:endParaRPr b="1" sz="1500">
              <a:solidFill>
                <a:srgbClr val="741B47"/>
              </a:solidFill>
              <a:latin typeface="Montserrat"/>
              <a:ea typeface="Montserrat"/>
              <a:cs typeface="Montserrat"/>
              <a:sym typeface="Montserrat"/>
            </a:endParaRPr>
          </a:p>
        </p:txBody>
      </p:sp>
      <p:pic>
        <p:nvPicPr>
          <p:cNvPr id="1098" name="Google Shape;1098;p68"/>
          <p:cNvPicPr preferRelativeResize="0"/>
          <p:nvPr/>
        </p:nvPicPr>
        <p:blipFill>
          <a:blip r:embed="rId7">
            <a:alphaModFix/>
          </a:blip>
          <a:stretch>
            <a:fillRect/>
          </a:stretch>
        </p:blipFill>
        <p:spPr>
          <a:xfrm>
            <a:off x="2404975" y="1698500"/>
            <a:ext cx="1106855" cy="707909"/>
          </a:xfrm>
          <a:prstGeom prst="rect">
            <a:avLst/>
          </a:prstGeom>
          <a:noFill/>
          <a:ln>
            <a:noFill/>
          </a:ln>
        </p:spPr>
      </p:pic>
      <p:pic>
        <p:nvPicPr>
          <p:cNvPr id="1099" name="Google Shape;1099;p68"/>
          <p:cNvPicPr preferRelativeResize="0"/>
          <p:nvPr/>
        </p:nvPicPr>
        <p:blipFill>
          <a:blip r:embed="rId8">
            <a:alphaModFix/>
          </a:blip>
          <a:stretch>
            <a:fillRect/>
          </a:stretch>
        </p:blipFill>
        <p:spPr>
          <a:xfrm>
            <a:off x="3511565" y="2441947"/>
            <a:ext cx="1106855" cy="707909"/>
          </a:xfrm>
          <a:prstGeom prst="rect">
            <a:avLst/>
          </a:prstGeom>
          <a:noFill/>
          <a:ln>
            <a:noFill/>
          </a:ln>
        </p:spPr>
      </p:pic>
      <p:pic>
        <p:nvPicPr>
          <p:cNvPr id="1100" name="Google Shape;1100;p68"/>
          <p:cNvPicPr preferRelativeResize="0"/>
          <p:nvPr/>
        </p:nvPicPr>
        <p:blipFill>
          <a:blip r:embed="rId9">
            <a:alphaModFix/>
          </a:blip>
          <a:stretch>
            <a:fillRect/>
          </a:stretch>
        </p:blipFill>
        <p:spPr>
          <a:xfrm>
            <a:off x="2405317" y="3191859"/>
            <a:ext cx="1106855" cy="707909"/>
          </a:xfrm>
          <a:prstGeom prst="rect">
            <a:avLst/>
          </a:prstGeom>
          <a:noFill/>
          <a:ln>
            <a:noFill/>
          </a:ln>
        </p:spPr>
      </p:pic>
      <p:pic>
        <p:nvPicPr>
          <p:cNvPr id="1101" name="Google Shape;1101;p68"/>
          <p:cNvPicPr preferRelativeResize="0"/>
          <p:nvPr/>
        </p:nvPicPr>
        <p:blipFill>
          <a:blip r:embed="rId10">
            <a:alphaModFix/>
          </a:blip>
          <a:stretch>
            <a:fillRect/>
          </a:stretch>
        </p:blipFill>
        <p:spPr>
          <a:xfrm>
            <a:off x="3511819" y="3928840"/>
            <a:ext cx="1106855" cy="707909"/>
          </a:xfrm>
          <a:prstGeom prst="rect">
            <a:avLst/>
          </a:prstGeom>
          <a:noFill/>
          <a:ln>
            <a:noFill/>
          </a:ln>
        </p:spPr>
      </p:pic>
      <p:sp>
        <p:nvSpPr>
          <p:cNvPr id="1102" name="Google Shape;1102;p68"/>
          <p:cNvSpPr txBox="1"/>
          <p:nvPr/>
        </p:nvSpPr>
        <p:spPr>
          <a:xfrm>
            <a:off x="4687000" y="1012900"/>
            <a:ext cx="1947000" cy="38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tr-TR" sz="1500">
                <a:solidFill>
                  <a:srgbClr val="741B47"/>
                </a:solidFill>
                <a:latin typeface="Montserrat"/>
                <a:ea typeface="Montserrat"/>
                <a:cs typeface="Montserrat"/>
                <a:sym typeface="Montserrat"/>
              </a:rPr>
              <a:t>Business</a:t>
            </a:r>
            <a:r>
              <a:rPr b="1" lang="tr-TR" sz="1500">
                <a:solidFill>
                  <a:srgbClr val="741B47"/>
                </a:solidFill>
                <a:latin typeface="Montserrat"/>
                <a:ea typeface="Montserrat"/>
                <a:cs typeface="Montserrat"/>
                <a:sym typeface="Montserrat"/>
              </a:rPr>
              <a:t> teams</a:t>
            </a:r>
            <a:endParaRPr b="1" sz="1500">
              <a:solidFill>
                <a:srgbClr val="741B47"/>
              </a:solidFill>
              <a:latin typeface="Montserrat"/>
              <a:ea typeface="Montserrat"/>
              <a:cs typeface="Montserrat"/>
              <a:sym typeface="Montserrat"/>
            </a:endParaRPr>
          </a:p>
        </p:txBody>
      </p:sp>
      <p:pic>
        <p:nvPicPr>
          <p:cNvPr id="1103" name="Google Shape;1103;p68"/>
          <p:cNvPicPr preferRelativeResize="0"/>
          <p:nvPr/>
        </p:nvPicPr>
        <p:blipFill>
          <a:blip r:embed="rId11">
            <a:alphaModFix/>
          </a:blip>
          <a:stretch>
            <a:fillRect/>
          </a:stretch>
        </p:blipFill>
        <p:spPr>
          <a:xfrm>
            <a:off x="4617575" y="1692700"/>
            <a:ext cx="1034723" cy="707243"/>
          </a:xfrm>
          <a:prstGeom prst="rect">
            <a:avLst/>
          </a:prstGeom>
          <a:noFill/>
          <a:ln>
            <a:noFill/>
          </a:ln>
        </p:spPr>
      </p:pic>
      <p:pic>
        <p:nvPicPr>
          <p:cNvPr id="1104" name="Google Shape;1104;p68"/>
          <p:cNvPicPr preferRelativeResize="0"/>
          <p:nvPr/>
        </p:nvPicPr>
        <p:blipFill>
          <a:blip r:embed="rId12">
            <a:alphaModFix/>
          </a:blip>
          <a:stretch>
            <a:fillRect/>
          </a:stretch>
        </p:blipFill>
        <p:spPr>
          <a:xfrm>
            <a:off x="5706890" y="2450802"/>
            <a:ext cx="1034723" cy="707243"/>
          </a:xfrm>
          <a:prstGeom prst="rect">
            <a:avLst/>
          </a:prstGeom>
          <a:noFill/>
          <a:ln>
            <a:noFill/>
          </a:ln>
        </p:spPr>
      </p:pic>
      <p:pic>
        <p:nvPicPr>
          <p:cNvPr id="1105" name="Google Shape;1105;p68"/>
          <p:cNvPicPr preferRelativeResize="0"/>
          <p:nvPr/>
        </p:nvPicPr>
        <p:blipFill>
          <a:blip r:embed="rId13">
            <a:alphaModFix/>
          </a:blip>
          <a:stretch>
            <a:fillRect/>
          </a:stretch>
        </p:blipFill>
        <p:spPr>
          <a:xfrm>
            <a:off x="4643107" y="3211449"/>
            <a:ext cx="1034723" cy="707243"/>
          </a:xfrm>
          <a:prstGeom prst="rect">
            <a:avLst/>
          </a:prstGeom>
          <a:noFill/>
          <a:ln>
            <a:noFill/>
          </a:ln>
        </p:spPr>
      </p:pic>
      <p:pic>
        <p:nvPicPr>
          <p:cNvPr id="1106" name="Google Shape;1106;p68"/>
          <p:cNvPicPr preferRelativeResize="0"/>
          <p:nvPr/>
        </p:nvPicPr>
        <p:blipFill>
          <a:blip r:embed="rId14">
            <a:alphaModFix/>
          </a:blip>
          <a:stretch>
            <a:fillRect/>
          </a:stretch>
        </p:blipFill>
        <p:spPr>
          <a:xfrm>
            <a:off x="5706902" y="3929507"/>
            <a:ext cx="1034723" cy="707243"/>
          </a:xfrm>
          <a:prstGeom prst="rect">
            <a:avLst/>
          </a:prstGeom>
          <a:noFill/>
          <a:ln>
            <a:noFill/>
          </a:ln>
        </p:spPr>
      </p:pic>
      <p:sp>
        <p:nvSpPr>
          <p:cNvPr id="1107" name="Google Shape;1107;p68"/>
          <p:cNvSpPr txBox="1"/>
          <p:nvPr/>
        </p:nvSpPr>
        <p:spPr>
          <a:xfrm>
            <a:off x="6741625" y="906700"/>
            <a:ext cx="2213700" cy="59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tr-TR" sz="1500">
                <a:solidFill>
                  <a:srgbClr val="741B47"/>
                </a:solidFill>
                <a:latin typeface="Montserrat"/>
                <a:ea typeface="Montserrat"/>
                <a:cs typeface="Montserrat"/>
                <a:sym typeface="Montserrat"/>
              </a:rPr>
              <a:t>Software Engineering</a:t>
            </a:r>
            <a:r>
              <a:rPr b="1" lang="tr-TR" sz="1500">
                <a:solidFill>
                  <a:srgbClr val="741B47"/>
                </a:solidFill>
                <a:latin typeface="Montserrat"/>
                <a:ea typeface="Montserrat"/>
                <a:cs typeface="Montserrat"/>
                <a:sym typeface="Montserrat"/>
              </a:rPr>
              <a:t> teams</a:t>
            </a:r>
            <a:endParaRPr b="1" sz="1500">
              <a:solidFill>
                <a:srgbClr val="741B47"/>
              </a:solidFill>
              <a:latin typeface="Montserrat"/>
              <a:ea typeface="Montserrat"/>
              <a:cs typeface="Montserrat"/>
              <a:sym typeface="Montserrat"/>
            </a:endParaRPr>
          </a:p>
        </p:txBody>
      </p:sp>
      <p:pic>
        <p:nvPicPr>
          <p:cNvPr id="1108" name="Google Shape;1108;p68"/>
          <p:cNvPicPr preferRelativeResize="0"/>
          <p:nvPr/>
        </p:nvPicPr>
        <p:blipFill>
          <a:blip r:embed="rId15">
            <a:alphaModFix/>
          </a:blip>
          <a:stretch>
            <a:fillRect/>
          </a:stretch>
        </p:blipFill>
        <p:spPr>
          <a:xfrm>
            <a:off x="6786412" y="1756900"/>
            <a:ext cx="976092" cy="653522"/>
          </a:xfrm>
          <a:prstGeom prst="rect">
            <a:avLst/>
          </a:prstGeom>
          <a:noFill/>
          <a:ln>
            <a:noFill/>
          </a:ln>
        </p:spPr>
      </p:pic>
      <p:pic>
        <p:nvPicPr>
          <p:cNvPr id="1109" name="Google Shape;1109;p68"/>
          <p:cNvPicPr preferRelativeResize="0"/>
          <p:nvPr/>
        </p:nvPicPr>
        <p:blipFill>
          <a:blip r:embed="rId16">
            <a:alphaModFix/>
          </a:blip>
          <a:stretch>
            <a:fillRect/>
          </a:stretch>
        </p:blipFill>
        <p:spPr>
          <a:xfrm>
            <a:off x="7762493" y="2454855"/>
            <a:ext cx="976092" cy="653522"/>
          </a:xfrm>
          <a:prstGeom prst="rect">
            <a:avLst/>
          </a:prstGeom>
          <a:noFill/>
          <a:ln>
            <a:noFill/>
          </a:ln>
        </p:spPr>
      </p:pic>
      <p:pic>
        <p:nvPicPr>
          <p:cNvPr id="1110" name="Google Shape;1110;p68"/>
          <p:cNvPicPr preferRelativeResize="0"/>
          <p:nvPr/>
        </p:nvPicPr>
        <p:blipFill>
          <a:blip r:embed="rId17">
            <a:alphaModFix/>
          </a:blip>
          <a:stretch>
            <a:fillRect/>
          </a:stretch>
        </p:blipFill>
        <p:spPr>
          <a:xfrm>
            <a:off x="6786400" y="3160595"/>
            <a:ext cx="976092" cy="653522"/>
          </a:xfrm>
          <a:prstGeom prst="rect">
            <a:avLst/>
          </a:prstGeom>
          <a:noFill/>
          <a:ln>
            <a:noFill/>
          </a:ln>
        </p:spPr>
      </p:pic>
      <p:pic>
        <p:nvPicPr>
          <p:cNvPr id="1111" name="Google Shape;1111;p68"/>
          <p:cNvPicPr preferRelativeResize="0"/>
          <p:nvPr/>
        </p:nvPicPr>
        <p:blipFill>
          <a:blip r:embed="rId18">
            <a:alphaModFix/>
          </a:blip>
          <a:stretch>
            <a:fillRect/>
          </a:stretch>
        </p:blipFill>
        <p:spPr>
          <a:xfrm>
            <a:off x="7762495" y="3866354"/>
            <a:ext cx="976092" cy="65352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115" name="Shape 1115"/>
        <p:cNvGrpSpPr/>
        <p:nvPr/>
      </p:nvGrpSpPr>
      <p:grpSpPr>
        <a:xfrm>
          <a:off x="0" y="0"/>
          <a:ext cx="0" cy="0"/>
          <a:chOff x="0" y="0"/>
          <a:chExt cx="0" cy="0"/>
        </a:xfrm>
      </p:grpSpPr>
      <p:sp>
        <p:nvSpPr>
          <p:cNvPr id="1116" name="Google Shape;1116;p69">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7" name="Google Shape;1117;p69">
            <a:hlinkClick r:id="rId4"/>
          </p:cNvPr>
          <p:cNvPicPr preferRelativeResize="0"/>
          <p:nvPr/>
        </p:nvPicPr>
        <p:blipFill>
          <a:blip r:embed="rId5">
            <a:alphaModFix/>
          </a:blip>
          <a:stretch>
            <a:fillRect/>
          </a:stretch>
        </p:blipFill>
        <p:spPr>
          <a:xfrm>
            <a:off x="595138" y="532663"/>
            <a:ext cx="7953725" cy="40781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EABCD"/>
        </a:solidFill>
      </p:bgPr>
    </p:bg>
    <p:spTree>
      <p:nvGrpSpPr>
        <p:cNvPr id="1121" name="Shape 1121"/>
        <p:cNvGrpSpPr/>
        <p:nvPr/>
      </p:nvGrpSpPr>
      <p:grpSpPr>
        <a:xfrm>
          <a:off x="0" y="0"/>
          <a:ext cx="0" cy="0"/>
          <a:chOff x="0" y="0"/>
          <a:chExt cx="0" cy="0"/>
        </a:xfrm>
      </p:grpSpPr>
      <p:sp>
        <p:nvSpPr>
          <p:cNvPr id="1122" name="Google Shape;1122;p70"/>
          <p:cNvSpPr/>
          <p:nvPr/>
        </p:nvSpPr>
        <p:spPr>
          <a:xfrm>
            <a:off x="220050" y="255025"/>
            <a:ext cx="8703900" cy="447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rgbClr val="0A3534"/>
              </a:solidFill>
              <a:latin typeface="Proxima Nova Semibold"/>
              <a:ea typeface="Proxima Nova Semibold"/>
              <a:cs typeface="Proxima Nova Semibold"/>
              <a:sym typeface="Proxima Nova Semibold"/>
            </a:endParaRPr>
          </a:p>
        </p:txBody>
      </p:sp>
      <p:sp>
        <p:nvSpPr>
          <p:cNvPr id="1123" name="Google Shape;1123;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sz="2400">
                <a:solidFill>
                  <a:srgbClr val="0A3534"/>
                </a:solidFill>
                <a:latin typeface="Proxima Nova Semibold"/>
                <a:ea typeface="Proxima Nova Semibold"/>
                <a:cs typeface="Proxima Nova Semibold"/>
                <a:sym typeface="Proxima Nova Semibold"/>
              </a:rPr>
              <a:t>How well did you like this lesson?</a:t>
            </a:r>
            <a:endParaRPr sz="2400">
              <a:solidFill>
                <a:srgbClr val="0A3534"/>
              </a:solidFill>
              <a:latin typeface="Proxima Nova Semibold"/>
              <a:ea typeface="Proxima Nova Semibold"/>
              <a:cs typeface="Proxima Nova Semibold"/>
              <a:sym typeface="Proxima Nova Semibold"/>
            </a:endParaRPr>
          </a:p>
        </p:txBody>
      </p:sp>
      <p:pic>
        <p:nvPicPr>
          <p:cNvPr id="1124" name="Google Shape;1124;p70">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pic>
        <p:nvPicPr>
          <p:cNvPr id="1125" name="Google Shape;1125;p70"/>
          <p:cNvPicPr preferRelativeResize="0"/>
          <p:nvPr/>
        </p:nvPicPr>
        <p:blipFill rotWithShape="1">
          <a:blip r:embed="rId5">
            <a:alphaModFix/>
          </a:blip>
          <a:srcRect b="0" l="29" r="39" t="0"/>
          <a:stretch/>
        </p:blipFill>
        <p:spPr>
          <a:xfrm>
            <a:off x="520950" y="872093"/>
            <a:ext cx="8102100" cy="3704114"/>
          </a:xfrm>
          <a:prstGeom prst="rect">
            <a:avLst/>
          </a:prstGeom>
          <a:noFill/>
          <a:ln>
            <a:noFill/>
          </a:ln>
        </p:spPr>
      </p:pic>
      <p:pic>
        <p:nvPicPr>
          <p:cNvPr id="1126" name="Google Shape;1126;p70"/>
          <p:cNvPicPr preferRelativeResize="0"/>
          <p:nvPr/>
        </p:nvPicPr>
        <p:blipFill>
          <a:blip r:embed="rId6">
            <a:alphaModFix/>
          </a:blip>
          <a:stretch>
            <a:fillRect/>
          </a:stretch>
        </p:blipFill>
        <p:spPr>
          <a:xfrm>
            <a:off x="786375" y="1524775"/>
            <a:ext cx="2411775" cy="2411750"/>
          </a:xfrm>
          <a:prstGeom prst="rect">
            <a:avLst/>
          </a:prstGeom>
          <a:noFill/>
          <a:ln>
            <a:noFill/>
          </a:ln>
        </p:spPr>
      </p:pic>
      <p:pic>
        <p:nvPicPr>
          <p:cNvPr id="1127" name="Google Shape;1127;p70"/>
          <p:cNvPicPr preferRelativeResize="0"/>
          <p:nvPr/>
        </p:nvPicPr>
        <p:blipFill>
          <a:blip r:embed="rId7">
            <a:alphaModFix/>
          </a:blip>
          <a:stretch>
            <a:fillRect/>
          </a:stretch>
        </p:blipFill>
        <p:spPr>
          <a:xfrm>
            <a:off x="5954200" y="1524763"/>
            <a:ext cx="2411775" cy="2411775"/>
          </a:xfrm>
          <a:prstGeom prst="rect">
            <a:avLst/>
          </a:prstGeom>
          <a:noFill/>
          <a:ln>
            <a:noFill/>
          </a:ln>
        </p:spPr>
      </p:pic>
      <p:sp>
        <p:nvSpPr>
          <p:cNvPr id="1128" name="Google Shape;1128;p70">
            <a:hlinkClick r:id="rId8"/>
          </p:cNvPr>
          <p:cNvSpPr/>
          <p:nvPr/>
        </p:nvSpPr>
        <p:spPr>
          <a:xfrm>
            <a:off x="-63500" y="-635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grpSp>
        <p:nvGrpSpPr>
          <p:cNvPr id="1133" name="Google Shape;1133;p71"/>
          <p:cNvGrpSpPr/>
          <p:nvPr/>
        </p:nvGrpSpPr>
        <p:grpSpPr>
          <a:xfrm>
            <a:off x="5410301" y="719490"/>
            <a:ext cx="3356124" cy="3829046"/>
            <a:chOff x="2602525" y="317054"/>
            <a:chExt cx="4174283" cy="4762495"/>
          </a:xfrm>
        </p:grpSpPr>
        <p:sp>
          <p:nvSpPr>
            <p:cNvPr id="1134" name="Google Shape;1134;p71"/>
            <p:cNvSpPr/>
            <p:nvPr/>
          </p:nvSpPr>
          <p:spPr>
            <a:xfrm>
              <a:off x="3677747" y="776267"/>
              <a:ext cx="2670951" cy="3350306"/>
            </a:xfrm>
            <a:custGeom>
              <a:rect b="b" l="l" r="r" t="t"/>
              <a:pathLst>
                <a:path extrusionOk="0" h="3350306" w="2670951">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5" name="Google Shape;1135;p71"/>
            <p:cNvSpPr/>
            <p:nvPr/>
          </p:nvSpPr>
          <p:spPr>
            <a:xfrm>
              <a:off x="3662233" y="794118"/>
              <a:ext cx="2655076" cy="3335369"/>
            </a:xfrm>
            <a:custGeom>
              <a:rect b="b" l="l" r="r" t="t"/>
              <a:pathLst>
                <a:path extrusionOk="0" h="3335369" w="2655076">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6" name="Google Shape;1136;p71"/>
            <p:cNvSpPr/>
            <p:nvPr/>
          </p:nvSpPr>
          <p:spPr>
            <a:xfrm>
              <a:off x="3763407" y="1012375"/>
              <a:ext cx="1575095" cy="1000982"/>
            </a:xfrm>
            <a:custGeom>
              <a:rect b="b" l="l" r="r" t="t"/>
              <a:pathLst>
                <a:path extrusionOk="0" h="1000982" w="1575095">
                  <a:moveTo>
                    <a:pt x="1575095" y="1000982"/>
                  </a:moveTo>
                  <a:lnTo>
                    <a:pt x="0" y="90869"/>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7" name="Google Shape;1137;p71"/>
            <p:cNvSpPr/>
            <p:nvPr/>
          </p:nvSpPr>
          <p:spPr>
            <a:xfrm>
              <a:off x="3763407" y="1170775"/>
              <a:ext cx="1493432" cy="908399"/>
            </a:xfrm>
            <a:custGeom>
              <a:rect b="b" l="l" r="r" t="t"/>
              <a:pathLst>
                <a:path extrusionOk="0" h="908399" w="1493432">
                  <a:moveTo>
                    <a:pt x="1493433" y="908399"/>
                  </a:moveTo>
                  <a:lnTo>
                    <a:pt x="0" y="45434"/>
                  </a:lnTo>
                  <a:lnTo>
                    <a:pt x="0" y="0"/>
                  </a:lnTo>
                  <a:lnTo>
                    <a:pt x="1493433" y="862965"/>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8" name="Google Shape;1138;p71"/>
            <p:cNvSpPr/>
            <p:nvPr/>
          </p:nvSpPr>
          <p:spPr>
            <a:xfrm>
              <a:off x="3763407" y="1252119"/>
              <a:ext cx="1319638" cy="808005"/>
            </a:xfrm>
            <a:custGeom>
              <a:rect b="b" l="l" r="r" t="t"/>
              <a:pathLst>
                <a:path extrusionOk="0" h="808005" w="1319638">
                  <a:moveTo>
                    <a:pt x="1319638" y="808006"/>
                  </a:moveTo>
                  <a:lnTo>
                    <a:pt x="0" y="45434"/>
                  </a:lnTo>
                  <a:lnTo>
                    <a:pt x="0" y="0"/>
                  </a:lnTo>
                  <a:lnTo>
                    <a:pt x="1319638" y="762572"/>
                  </a:lnTo>
                  <a:lnTo>
                    <a:pt x="1319638" y="808006"/>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9" name="Google Shape;1139;p71"/>
            <p:cNvSpPr/>
            <p:nvPr/>
          </p:nvSpPr>
          <p:spPr>
            <a:xfrm>
              <a:off x="3763407" y="1333558"/>
              <a:ext cx="1235786" cy="759428"/>
            </a:xfrm>
            <a:custGeom>
              <a:rect b="b" l="l" r="r" t="t"/>
              <a:pathLst>
                <a:path extrusionOk="0" h="759428" w="1235786">
                  <a:moveTo>
                    <a:pt x="1235787" y="759428"/>
                  </a:moveTo>
                  <a:lnTo>
                    <a:pt x="0" y="45434"/>
                  </a:lnTo>
                  <a:lnTo>
                    <a:pt x="0" y="0"/>
                  </a:lnTo>
                  <a:lnTo>
                    <a:pt x="1235787" y="713994"/>
                  </a:lnTo>
                  <a:lnTo>
                    <a:pt x="1235787" y="759428"/>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0" name="Google Shape;1140;p71"/>
            <p:cNvSpPr/>
            <p:nvPr/>
          </p:nvSpPr>
          <p:spPr>
            <a:xfrm>
              <a:off x="5632982" y="2768594"/>
              <a:ext cx="578775" cy="425291"/>
            </a:xfrm>
            <a:custGeom>
              <a:rect b="b" l="l" r="r" t="t"/>
              <a:pathLst>
                <a:path extrusionOk="0" h="425291" w="578775">
                  <a:moveTo>
                    <a:pt x="578775" y="425291"/>
                  </a:moveTo>
                  <a:lnTo>
                    <a:pt x="0" y="90869"/>
                  </a:lnTo>
                  <a:lnTo>
                    <a:pt x="0" y="0"/>
                  </a:lnTo>
                  <a:lnTo>
                    <a:pt x="578775" y="334328"/>
                  </a:lnTo>
                  <a:lnTo>
                    <a:pt x="578775" y="42529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1" name="Google Shape;1141;p71"/>
            <p:cNvSpPr/>
            <p:nvPr/>
          </p:nvSpPr>
          <p:spPr>
            <a:xfrm>
              <a:off x="5632982" y="2926995"/>
              <a:ext cx="548794" cy="362521"/>
            </a:xfrm>
            <a:custGeom>
              <a:rect b="b" l="l" r="r" t="t"/>
              <a:pathLst>
                <a:path extrusionOk="0" h="362521" w="548794">
                  <a:moveTo>
                    <a:pt x="548795" y="362521"/>
                  </a:moveTo>
                  <a:lnTo>
                    <a:pt x="0" y="45434"/>
                  </a:lnTo>
                  <a:lnTo>
                    <a:pt x="0" y="0"/>
                  </a:lnTo>
                  <a:lnTo>
                    <a:pt x="548795" y="317087"/>
                  </a:lnTo>
                  <a:lnTo>
                    <a:pt x="548795" y="362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2" name="Google Shape;1142;p71"/>
            <p:cNvSpPr/>
            <p:nvPr/>
          </p:nvSpPr>
          <p:spPr>
            <a:xfrm>
              <a:off x="5632982" y="3008338"/>
              <a:ext cx="484930" cy="325659"/>
            </a:xfrm>
            <a:custGeom>
              <a:rect b="b" l="l" r="r" t="t"/>
              <a:pathLst>
                <a:path extrusionOk="0" h="325659" w="484930">
                  <a:moveTo>
                    <a:pt x="484930" y="325660"/>
                  </a:moveTo>
                  <a:lnTo>
                    <a:pt x="0" y="45434"/>
                  </a:lnTo>
                  <a:lnTo>
                    <a:pt x="0" y="0"/>
                  </a:lnTo>
                  <a:lnTo>
                    <a:pt x="484930" y="280226"/>
                  </a:lnTo>
                  <a:lnTo>
                    <a:pt x="484930" y="325660"/>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3" name="Google Shape;1143;p71"/>
            <p:cNvSpPr/>
            <p:nvPr/>
          </p:nvSpPr>
          <p:spPr>
            <a:xfrm>
              <a:off x="5632982" y="3089777"/>
              <a:ext cx="454092" cy="307752"/>
            </a:xfrm>
            <a:custGeom>
              <a:rect b="b" l="l" r="r" t="t"/>
              <a:pathLst>
                <a:path extrusionOk="0" h="307752" w="454092">
                  <a:moveTo>
                    <a:pt x="454093" y="307753"/>
                  </a:moveTo>
                  <a:lnTo>
                    <a:pt x="0" y="45434"/>
                  </a:lnTo>
                  <a:lnTo>
                    <a:pt x="0" y="0"/>
                  </a:lnTo>
                  <a:lnTo>
                    <a:pt x="454093" y="262319"/>
                  </a:lnTo>
                  <a:lnTo>
                    <a:pt x="454093" y="3077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4" name="Google Shape;1144;p71"/>
            <p:cNvSpPr/>
            <p:nvPr/>
          </p:nvSpPr>
          <p:spPr>
            <a:xfrm>
              <a:off x="3763407" y="1505008"/>
              <a:ext cx="1575095" cy="1000982"/>
            </a:xfrm>
            <a:custGeom>
              <a:rect b="b" l="l" r="r" t="t"/>
              <a:pathLst>
                <a:path extrusionOk="0" h="1000982" w="1575095">
                  <a:moveTo>
                    <a:pt x="1575095" y="1000982"/>
                  </a:moveTo>
                  <a:lnTo>
                    <a:pt x="0" y="90868"/>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5" name="Google Shape;1145;p71"/>
            <p:cNvSpPr/>
            <p:nvPr/>
          </p:nvSpPr>
          <p:spPr>
            <a:xfrm>
              <a:off x="3763407" y="1663408"/>
              <a:ext cx="1493432" cy="908399"/>
            </a:xfrm>
            <a:custGeom>
              <a:rect b="b" l="l" r="r" t="t"/>
              <a:pathLst>
                <a:path extrusionOk="0" h="908399" w="1493432">
                  <a:moveTo>
                    <a:pt x="1493433" y="908399"/>
                  </a:moveTo>
                  <a:lnTo>
                    <a:pt x="0" y="45529"/>
                  </a:lnTo>
                  <a:lnTo>
                    <a:pt x="0" y="0"/>
                  </a:lnTo>
                  <a:lnTo>
                    <a:pt x="1493433" y="862965"/>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6" name="Google Shape;1146;p71"/>
            <p:cNvSpPr/>
            <p:nvPr/>
          </p:nvSpPr>
          <p:spPr>
            <a:xfrm>
              <a:off x="3763407" y="1744847"/>
              <a:ext cx="1319638" cy="807910"/>
            </a:xfrm>
            <a:custGeom>
              <a:rect b="b" l="l" r="r" t="t"/>
              <a:pathLst>
                <a:path extrusionOk="0" h="807910" w="1319638">
                  <a:moveTo>
                    <a:pt x="1319638" y="807911"/>
                  </a:moveTo>
                  <a:lnTo>
                    <a:pt x="0" y="45434"/>
                  </a:lnTo>
                  <a:lnTo>
                    <a:pt x="0" y="0"/>
                  </a:lnTo>
                  <a:lnTo>
                    <a:pt x="1319638" y="762476"/>
                  </a:lnTo>
                  <a:lnTo>
                    <a:pt x="1319638" y="80791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7" name="Google Shape;1147;p71"/>
            <p:cNvSpPr/>
            <p:nvPr/>
          </p:nvSpPr>
          <p:spPr>
            <a:xfrm>
              <a:off x="3763407" y="1826191"/>
              <a:ext cx="1235786" cy="759523"/>
            </a:xfrm>
            <a:custGeom>
              <a:rect b="b" l="l" r="r" t="t"/>
              <a:pathLst>
                <a:path extrusionOk="0" h="759523" w="1235786">
                  <a:moveTo>
                    <a:pt x="1235787" y="759523"/>
                  </a:moveTo>
                  <a:lnTo>
                    <a:pt x="0" y="45434"/>
                  </a:lnTo>
                  <a:lnTo>
                    <a:pt x="0" y="0"/>
                  </a:lnTo>
                  <a:lnTo>
                    <a:pt x="1235787" y="713994"/>
                  </a:lnTo>
                  <a:lnTo>
                    <a:pt x="1235787" y="75952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8" name="Google Shape;1148;p71"/>
            <p:cNvSpPr/>
            <p:nvPr/>
          </p:nvSpPr>
          <p:spPr>
            <a:xfrm>
              <a:off x="3763407" y="1997641"/>
              <a:ext cx="1575095" cy="1001077"/>
            </a:xfrm>
            <a:custGeom>
              <a:rect b="b" l="l" r="r" t="t"/>
              <a:pathLst>
                <a:path extrusionOk="0" h="1001077" w="1575095">
                  <a:moveTo>
                    <a:pt x="1575095" y="1001078"/>
                  </a:moveTo>
                  <a:lnTo>
                    <a:pt x="0" y="90964"/>
                  </a:lnTo>
                  <a:lnTo>
                    <a:pt x="0" y="0"/>
                  </a:lnTo>
                  <a:lnTo>
                    <a:pt x="1575095" y="910209"/>
                  </a:lnTo>
                  <a:lnTo>
                    <a:pt x="1575095" y="1001078"/>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9" name="Google Shape;1149;p71"/>
            <p:cNvSpPr/>
            <p:nvPr/>
          </p:nvSpPr>
          <p:spPr>
            <a:xfrm>
              <a:off x="3763407" y="2156137"/>
              <a:ext cx="1493432" cy="908399"/>
            </a:xfrm>
            <a:custGeom>
              <a:rect b="b" l="l" r="r" t="t"/>
              <a:pathLst>
                <a:path extrusionOk="0" h="908399" w="1493432">
                  <a:moveTo>
                    <a:pt x="1493433" y="908399"/>
                  </a:moveTo>
                  <a:lnTo>
                    <a:pt x="0" y="45434"/>
                  </a:lnTo>
                  <a:lnTo>
                    <a:pt x="0" y="0"/>
                  </a:lnTo>
                  <a:lnTo>
                    <a:pt x="1493433" y="862870"/>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0" name="Google Shape;1150;p71"/>
            <p:cNvSpPr/>
            <p:nvPr/>
          </p:nvSpPr>
          <p:spPr>
            <a:xfrm>
              <a:off x="3763407" y="2237480"/>
              <a:ext cx="1319638" cy="808005"/>
            </a:xfrm>
            <a:custGeom>
              <a:rect b="b" l="l" r="r" t="t"/>
              <a:pathLst>
                <a:path extrusionOk="0" h="808005" w="1319638">
                  <a:moveTo>
                    <a:pt x="1319638" y="808006"/>
                  </a:moveTo>
                  <a:lnTo>
                    <a:pt x="0" y="45434"/>
                  </a:lnTo>
                  <a:lnTo>
                    <a:pt x="0" y="0"/>
                  </a:lnTo>
                  <a:lnTo>
                    <a:pt x="1319638" y="762476"/>
                  </a:lnTo>
                  <a:lnTo>
                    <a:pt x="1319638" y="808006"/>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1" name="Google Shape;1151;p71"/>
            <p:cNvSpPr/>
            <p:nvPr/>
          </p:nvSpPr>
          <p:spPr>
            <a:xfrm>
              <a:off x="3763407" y="2318824"/>
              <a:ext cx="1235786" cy="759523"/>
            </a:xfrm>
            <a:custGeom>
              <a:rect b="b" l="l" r="r" t="t"/>
              <a:pathLst>
                <a:path extrusionOk="0" h="759523" w="1235786">
                  <a:moveTo>
                    <a:pt x="1235787" y="759523"/>
                  </a:moveTo>
                  <a:lnTo>
                    <a:pt x="0" y="45529"/>
                  </a:lnTo>
                  <a:lnTo>
                    <a:pt x="0" y="0"/>
                  </a:lnTo>
                  <a:lnTo>
                    <a:pt x="1235787" y="714089"/>
                  </a:lnTo>
                  <a:lnTo>
                    <a:pt x="1235787" y="75952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2" name="Google Shape;1152;p71"/>
            <p:cNvSpPr/>
            <p:nvPr/>
          </p:nvSpPr>
          <p:spPr>
            <a:xfrm>
              <a:off x="3763407" y="2490369"/>
              <a:ext cx="1575095" cy="1000982"/>
            </a:xfrm>
            <a:custGeom>
              <a:rect b="b" l="l" r="r" t="t"/>
              <a:pathLst>
                <a:path extrusionOk="0" h="1000982" w="1575095">
                  <a:moveTo>
                    <a:pt x="1575095" y="1000982"/>
                  </a:moveTo>
                  <a:lnTo>
                    <a:pt x="0" y="90869"/>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3" name="Google Shape;1153;p71"/>
            <p:cNvSpPr/>
            <p:nvPr/>
          </p:nvSpPr>
          <p:spPr>
            <a:xfrm>
              <a:off x="3763407" y="2648770"/>
              <a:ext cx="1493528" cy="887920"/>
            </a:xfrm>
            <a:custGeom>
              <a:rect b="b" l="l" r="r" t="t"/>
              <a:pathLst>
                <a:path extrusionOk="0" h="887920" w="1493528">
                  <a:moveTo>
                    <a:pt x="1493528" y="862965"/>
                  </a:moveTo>
                  <a:lnTo>
                    <a:pt x="1493528" y="887920"/>
                  </a:lnTo>
                  <a:lnTo>
                    <a:pt x="0" y="24955"/>
                  </a:lnTo>
                  <a:lnTo>
                    <a:pt x="0" y="0"/>
                  </a:lnTo>
                  <a:lnTo>
                    <a:pt x="1493528" y="862965"/>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4" name="Google Shape;1154;p71"/>
            <p:cNvSpPr/>
            <p:nvPr/>
          </p:nvSpPr>
          <p:spPr>
            <a:xfrm>
              <a:off x="5633267" y="2100963"/>
              <a:ext cx="578489" cy="901329"/>
            </a:xfrm>
            <a:custGeom>
              <a:rect b="b" l="l" r="r" t="t"/>
              <a:pathLst>
                <a:path extrusionOk="0" h="901329" w="578489">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5" name="Google Shape;1155;p71"/>
            <p:cNvSpPr/>
            <p:nvPr/>
          </p:nvSpPr>
          <p:spPr>
            <a:xfrm>
              <a:off x="3680697" y="317054"/>
              <a:ext cx="2667830" cy="1909376"/>
            </a:xfrm>
            <a:custGeom>
              <a:rect b="b" l="l" r="r" t="t"/>
              <a:pathLst>
                <a:path extrusionOk="0" h="1909376" w="266783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6" name="Google Shape;1156;p71"/>
            <p:cNvSpPr/>
            <p:nvPr/>
          </p:nvSpPr>
          <p:spPr>
            <a:xfrm>
              <a:off x="3662233" y="334831"/>
              <a:ext cx="2655171" cy="1893451"/>
            </a:xfrm>
            <a:custGeom>
              <a:rect b="b" l="l" r="r" t="t"/>
              <a:pathLst>
                <a:path extrusionOk="0" h="1893451" w="2655171">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7" name="Google Shape;1157;p71"/>
            <p:cNvSpPr/>
            <p:nvPr/>
          </p:nvSpPr>
          <p:spPr>
            <a:xfrm>
              <a:off x="3763692" y="506668"/>
              <a:ext cx="2448064" cy="1546988"/>
            </a:xfrm>
            <a:custGeom>
              <a:rect b="b" l="l" r="r" t="t"/>
              <a:pathLst>
                <a:path extrusionOk="0" h="1546988" w="2448064">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8" name="Google Shape;1158;p71"/>
            <p:cNvSpPr/>
            <p:nvPr/>
          </p:nvSpPr>
          <p:spPr>
            <a:xfrm>
              <a:off x="6042246" y="1815046"/>
              <a:ext cx="173984" cy="241344"/>
            </a:xfrm>
            <a:custGeom>
              <a:rect b="b" l="l" r="r" t="t"/>
              <a:pathLst>
                <a:path extrusionOk="0" h="241344" w="173984">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9" name="Google Shape;1159;p71"/>
            <p:cNvSpPr/>
            <p:nvPr/>
          </p:nvSpPr>
          <p:spPr>
            <a:xfrm>
              <a:off x="3824606" y="578160"/>
              <a:ext cx="40165" cy="72472"/>
            </a:xfrm>
            <a:custGeom>
              <a:rect b="b" l="l" r="r" t="t"/>
              <a:pathLst>
                <a:path extrusionOk="0" h="72472" w="40165">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0" name="Google Shape;1160;p71"/>
            <p:cNvSpPr/>
            <p:nvPr/>
          </p:nvSpPr>
          <p:spPr>
            <a:xfrm>
              <a:off x="3871213" y="621212"/>
              <a:ext cx="35348" cy="54941"/>
            </a:xfrm>
            <a:custGeom>
              <a:rect b="b" l="l" r="r" t="t"/>
              <a:pathLst>
                <a:path extrusionOk="0" h="54941" w="35348">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1" name="Google Shape;1161;p71"/>
            <p:cNvSpPr/>
            <p:nvPr/>
          </p:nvSpPr>
          <p:spPr>
            <a:xfrm>
              <a:off x="3913502" y="644554"/>
              <a:ext cx="33883" cy="60925"/>
            </a:xfrm>
            <a:custGeom>
              <a:rect b="b" l="l" r="r" t="t"/>
              <a:pathLst>
                <a:path extrusionOk="0" h="60925" w="33883">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2" name="Google Shape;1162;p71"/>
            <p:cNvSpPr/>
            <p:nvPr/>
          </p:nvSpPr>
          <p:spPr>
            <a:xfrm>
              <a:off x="3956522" y="663093"/>
              <a:ext cx="19892" cy="51720"/>
            </a:xfrm>
            <a:custGeom>
              <a:rect b="b" l="l" r="r" t="t"/>
              <a:pathLst>
                <a:path extrusionOk="0" h="51720" w="19892">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3" name="Google Shape;1163;p71"/>
            <p:cNvSpPr/>
            <p:nvPr/>
          </p:nvSpPr>
          <p:spPr>
            <a:xfrm>
              <a:off x="3980286" y="683824"/>
              <a:ext cx="34675" cy="54516"/>
            </a:xfrm>
            <a:custGeom>
              <a:rect b="b" l="l" r="r" t="t"/>
              <a:pathLst>
                <a:path extrusionOk="0" h="54516" w="34675">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4" name="Google Shape;1164;p71"/>
            <p:cNvSpPr/>
            <p:nvPr/>
          </p:nvSpPr>
          <p:spPr>
            <a:xfrm>
              <a:off x="4022575" y="681666"/>
              <a:ext cx="32718" cy="85915"/>
            </a:xfrm>
            <a:custGeom>
              <a:rect b="b" l="l" r="r" t="t"/>
              <a:pathLst>
                <a:path extrusionOk="0" h="85915" w="32718">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5" name="Google Shape;1165;p71"/>
            <p:cNvSpPr/>
            <p:nvPr/>
          </p:nvSpPr>
          <p:spPr>
            <a:xfrm>
              <a:off x="4065860" y="766513"/>
              <a:ext cx="8800" cy="10615"/>
            </a:xfrm>
            <a:custGeom>
              <a:rect b="b" l="l" r="r" t="t"/>
              <a:pathLst>
                <a:path extrusionOk="0" h="10615" w="880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6" name="Google Shape;1166;p71"/>
            <p:cNvSpPr/>
            <p:nvPr/>
          </p:nvSpPr>
          <p:spPr>
            <a:xfrm>
              <a:off x="4086317" y="778377"/>
              <a:ext cx="8807" cy="10445"/>
            </a:xfrm>
            <a:custGeom>
              <a:rect b="b" l="l" r="r" t="t"/>
              <a:pathLst>
                <a:path extrusionOk="0" h="10445" w="8807">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7" name="Google Shape;1167;p71"/>
            <p:cNvSpPr/>
            <p:nvPr/>
          </p:nvSpPr>
          <p:spPr>
            <a:xfrm>
              <a:off x="4106781" y="790188"/>
              <a:ext cx="8804" cy="10445"/>
            </a:xfrm>
            <a:custGeom>
              <a:rect b="b" l="l" r="r" t="t"/>
              <a:pathLst>
                <a:path extrusionOk="0" h="10445" w="8804">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8" name="Google Shape;1168;p71"/>
            <p:cNvSpPr/>
            <p:nvPr/>
          </p:nvSpPr>
          <p:spPr>
            <a:xfrm>
              <a:off x="6091738" y="1886219"/>
              <a:ext cx="73770" cy="113063"/>
            </a:xfrm>
            <a:custGeom>
              <a:rect b="b" l="l" r="r" t="t"/>
              <a:pathLst>
                <a:path extrusionOk="0" h="113063" w="7377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9" name="Google Shape;1169;p71"/>
            <p:cNvSpPr/>
            <p:nvPr/>
          </p:nvSpPr>
          <p:spPr>
            <a:xfrm>
              <a:off x="5099606" y="2084115"/>
              <a:ext cx="833576" cy="1053763"/>
            </a:xfrm>
            <a:custGeom>
              <a:rect b="b" l="l" r="r" t="t"/>
              <a:pathLst>
                <a:path extrusionOk="0" h="1053763" w="833576">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0" name="Google Shape;1170;p71"/>
            <p:cNvSpPr/>
            <p:nvPr/>
          </p:nvSpPr>
          <p:spPr>
            <a:xfrm>
              <a:off x="4974070" y="2163744"/>
              <a:ext cx="820424" cy="1006964"/>
            </a:xfrm>
            <a:custGeom>
              <a:rect b="b" l="l" r="r" t="t"/>
              <a:pathLst>
                <a:path extrusionOk="0" h="1006964" w="820424">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1" name="Google Shape;1171;p71"/>
            <p:cNvSpPr/>
            <p:nvPr/>
          </p:nvSpPr>
          <p:spPr>
            <a:xfrm>
              <a:off x="5034477" y="2242227"/>
              <a:ext cx="618491" cy="852150"/>
            </a:xfrm>
            <a:custGeom>
              <a:rect b="b" l="l" r="r" t="t"/>
              <a:pathLst>
                <a:path extrusionOk="0" h="852150" w="618491">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2" name="Google Shape;1172;p71"/>
            <p:cNvSpPr/>
            <p:nvPr/>
          </p:nvSpPr>
          <p:spPr>
            <a:xfrm>
              <a:off x="5108865" y="2242623"/>
              <a:ext cx="621582" cy="807149"/>
            </a:xfrm>
            <a:custGeom>
              <a:rect b="b" l="l" r="r" t="t"/>
              <a:pathLst>
                <a:path extrusionOk="0" h="807149" w="621582">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86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3" name="Google Shape;1173;p71"/>
            <p:cNvSpPr/>
            <p:nvPr/>
          </p:nvSpPr>
          <p:spPr>
            <a:xfrm>
              <a:off x="5831808" y="2838412"/>
              <a:ext cx="311135" cy="259746"/>
            </a:xfrm>
            <a:custGeom>
              <a:rect b="b" l="l" r="r" t="t"/>
              <a:pathLst>
                <a:path extrusionOk="0" h="259746" w="311135">
                  <a:moveTo>
                    <a:pt x="0" y="0"/>
                  </a:moveTo>
                  <a:lnTo>
                    <a:pt x="311136" y="179546"/>
                  </a:lnTo>
                  <a:lnTo>
                    <a:pt x="311136" y="259747"/>
                  </a:lnTo>
                  <a:lnTo>
                    <a:pt x="0" y="80201"/>
                  </a:lnTo>
                  <a:lnTo>
                    <a:pt x="0" y="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4" name="Google Shape;1174;p71"/>
            <p:cNvSpPr/>
            <p:nvPr/>
          </p:nvSpPr>
          <p:spPr>
            <a:xfrm>
              <a:off x="5831808" y="2798312"/>
              <a:ext cx="380520" cy="219646"/>
            </a:xfrm>
            <a:custGeom>
              <a:rect b="b" l="l" r="r" t="t"/>
              <a:pathLst>
                <a:path extrusionOk="0" h="219646" w="380520">
                  <a:moveTo>
                    <a:pt x="69384" y="0"/>
                  </a:moveTo>
                  <a:lnTo>
                    <a:pt x="380520" y="179546"/>
                  </a:lnTo>
                  <a:lnTo>
                    <a:pt x="311136" y="219646"/>
                  </a:lnTo>
                  <a:lnTo>
                    <a:pt x="0" y="40100"/>
                  </a:lnTo>
                  <a:lnTo>
                    <a:pt x="69384" y="0"/>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5" name="Google Shape;1175;p71"/>
            <p:cNvSpPr/>
            <p:nvPr/>
          </p:nvSpPr>
          <p:spPr>
            <a:xfrm>
              <a:off x="6056214" y="2910510"/>
              <a:ext cx="696628" cy="514166"/>
            </a:xfrm>
            <a:custGeom>
              <a:rect b="b" l="l" r="r" t="t"/>
              <a:pathLst>
                <a:path extrusionOk="0" h="514166" w="696628">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6" name="Google Shape;1176;p71"/>
            <p:cNvSpPr/>
            <p:nvPr/>
          </p:nvSpPr>
          <p:spPr>
            <a:xfrm>
              <a:off x="6620145" y="3238764"/>
              <a:ext cx="156663" cy="192193"/>
            </a:xfrm>
            <a:custGeom>
              <a:rect b="b" l="l" r="r" t="t"/>
              <a:pathLst>
                <a:path extrusionOk="0" h="192193" w="156663">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7" name="Google Shape;1177;p71"/>
            <p:cNvSpPr/>
            <p:nvPr/>
          </p:nvSpPr>
          <p:spPr>
            <a:xfrm>
              <a:off x="6620145" y="3238764"/>
              <a:ext cx="156663" cy="192193"/>
            </a:xfrm>
            <a:custGeom>
              <a:rect b="b" l="l" r="r" t="t"/>
              <a:pathLst>
                <a:path extrusionOk="0" h="192193" w="156663">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8" name="Google Shape;1178;p71"/>
            <p:cNvSpPr/>
            <p:nvPr/>
          </p:nvSpPr>
          <p:spPr>
            <a:xfrm>
              <a:off x="3797207" y="2991392"/>
              <a:ext cx="2353338" cy="1403876"/>
            </a:xfrm>
            <a:custGeom>
              <a:rect b="b" l="l" r="r" t="t"/>
              <a:pathLst>
                <a:path extrusionOk="0" h="1403876" w="2353338">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86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9" name="Google Shape;1179;p71"/>
            <p:cNvSpPr/>
            <p:nvPr/>
          </p:nvSpPr>
          <p:spPr>
            <a:xfrm>
              <a:off x="2602525" y="4569200"/>
              <a:ext cx="891148" cy="510349"/>
            </a:xfrm>
            <a:custGeom>
              <a:rect b="b" l="l" r="r" t="t"/>
              <a:pathLst>
                <a:path extrusionOk="0" h="510349" w="891148">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0" name="Google Shape;1180;p71"/>
            <p:cNvSpPr/>
            <p:nvPr/>
          </p:nvSpPr>
          <p:spPr>
            <a:xfrm>
              <a:off x="2671243" y="4325932"/>
              <a:ext cx="591243" cy="341661"/>
            </a:xfrm>
            <a:custGeom>
              <a:rect b="b" l="l" r="r" t="t"/>
              <a:pathLst>
                <a:path extrusionOk="0" h="341661" w="591243">
                  <a:moveTo>
                    <a:pt x="295622" y="341662"/>
                  </a:moveTo>
                  <a:lnTo>
                    <a:pt x="0" y="170783"/>
                  </a:lnTo>
                  <a:lnTo>
                    <a:pt x="295622" y="0"/>
                  </a:lnTo>
                  <a:lnTo>
                    <a:pt x="591244" y="170783"/>
                  </a:lnTo>
                  <a:lnTo>
                    <a:pt x="295622" y="341662"/>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1" name="Google Shape;1181;p71"/>
            <p:cNvSpPr/>
            <p:nvPr/>
          </p:nvSpPr>
          <p:spPr>
            <a:xfrm>
              <a:off x="2671243" y="4496715"/>
              <a:ext cx="295621" cy="512444"/>
            </a:xfrm>
            <a:custGeom>
              <a:rect b="b" l="l" r="r" t="t"/>
              <a:pathLst>
                <a:path extrusionOk="0" h="512444" w="295621">
                  <a:moveTo>
                    <a:pt x="295622" y="512445"/>
                  </a:moveTo>
                  <a:lnTo>
                    <a:pt x="0" y="341662"/>
                  </a:lnTo>
                  <a:lnTo>
                    <a:pt x="0" y="0"/>
                  </a:lnTo>
                  <a:lnTo>
                    <a:pt x="295622" y="170879"/>
                  </a:lnTo>
                  <a:lnTo>
                    <a:pt x="295622" y="512445"/>
                  </a:lnTo>
                  <a:close/>
                </a:path>
              </a:pathLst>
            </a:custGeom>
            <a:solidFill>
              <a:srgbClr val="B1B6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2" name="Google Shape;1182;p71"/>
            <p:cNvSpPr/>
            <p:nvPr/>
          </p:nvSpPr>
          <p:spPr>
            <a:xfrm>
              <a:off x="2966865" y="4496715"/>
              <a:ext cx="295621" cy="512444"/>
            </a:xfrm>
            <a:custGeom>
              <a:rect b="b" l="l" r="r" t="t"/>
              <a:pathLst>
                <a:path extrusionOk="0" h="512444" w="295621">
                  <a:moveTo>
                    <a:pt x="295622" y="341662"/>
                  </a:moveTo>
                  <a:lnTo>
                    <a:pt x="0" y="512445"/>
                  </a:lnTo>
                  <a:lnTo>
                    <a:pt x="0" y="170879"/>
                  </a:lnTo>
                  <a:lnTo>
                    <a:pt x="295622" y="0"/>
                  </a:lnTo>
                  <a:lnTo>
                    <a:pt x="295622" y="341662"/>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3" name="Google Shape;1183;p71"/>
            <p:cNvSpPr/>
            <p:nvPr/>
          </p:nvSpPr>
          <p:spPr>
            <a:xfrm>
              <a:off x="3352925" y="4700698"/>
              <a:ext cx="220640" cy="124389"/>
            </a:xfrm>
            <a:custGeom>
              <a:rect b="b" l="l" r="r" t="t"/>
              <a:pathLst>
                <a:path extrusionOk="0" h="124389" w="22064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4" name="Google Shape;1184;p71"/>
            <p:cNvSpPr/>
            <p:nvPr/>
          </p:nvSpPr>
          <p:spPr>
            <a:xfrm>
              <a:off x="3356617" y="4721600"/>
              <a:ext cx="217074" cy="103773"/>
            </a:xfrm>
            <a:custGeom>
              <a:rect b="b" l="l" r="r" t="t"/>
              <a:pathLst>
                <a:path extrusionOk="0" h="103773" w="217074">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5" name="Google Shape;1185;p71"/>
            <p:cNvSpPr/>
            <p:nvPr/>
          </p:nvSpPr>
          <p:spPr>
            <a:xfrm>
              <a:off x="3173533" y="4605067"/>
              <a:ext cx="220687" cy="124551"/>
            </a:xfrm>
            <a:custGeom>
              <a:rect b="b" l="l" r="r" t="t"/>
              <a:pathLst>
                <a:path extrusionOk="0" h="124551" w="220687">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6" name="Google Shape;1186;p71"/>
            <p:cNvSpPr/>
            <p:nvPr/>
          </p:nvSpPr>
          <p:spPr>
            <a:xfrm>
              <a:off x="3177588" y="4625969"/>
              <a:ext cx="217074" cy="103649"/>
            </a:xfrm>
            <a:custGeom>
              <a:rect b="b" l="l" r="r" t="t"/>
              <a:pathLst>
                <a:path extrusionOk="0" h="103649" w="217074">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7" name="Google Shape;1187;p71"/>
            <p:cNvSpPr/>
            <p:nvPr/>
          </p:nvSpPr>
          <p:spPr>
            <a:xfrm>
              <a:off x="2766014" y="4132721"/>
              <a:ext cx="711887" cy="612953"/>
            </a:xfrm>
            <a:custGeom>
              <a:rect b="b" l="l" r="r" t="t"/>
              <a:pathLst>
                <a:path extrusionOk="0" h="612953" w="711887">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8" name="Google Shape;1188;p71"/>
            <p:cNvSpPr/>
            <p:nvPr/>
          </p:nvSpPr>
          <p:spPr>
            <a:xfrm>
              <a:off x="2706078" y="4012750"/>
              <a:ext cx="153426" cy="268033"/>
            </a:xfrm>
            <a:custGeom>
              <a:rect b="b" l="l" r="r" t="t"/>
              <a:pathLst>
                <a:path extrusionOk="0" h="268033" w="153426">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9" name="Google Shape;1189;p71"/>
            <p:cNvSpPr/>
            <p:nvPr/>
          </p:nvSpPr>
          <p:spPr>
            <a:xfrm>
              <a:off x="2694181" y="3854621"/>
              <a:ext cx="102411" cy="197244"/>
            </a:xfrm>
            <a:custGeom>
              <a:rect b="b" l="l" r="r" t="t"/>
              <a:pathLst>
                <a:path extrusionOk="0" h="197244" w="102411">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0" name="Google Shape;1190;p71"/>
            <p:cNvSpPr/>
            <p:nvPr/>
          </p:nvSpPr>
          <p:spPr>
            <a:xfrm>
              <a:off x="2799755" y="3593223"/>
              <a:ext cx="234442" cy="375527"/>
            </a:xfrm>
            <a:custGeom>
              <a:rect b="b" l="l" r="r" t="t"/>
              <a:pathLst>
                <a:path extrusionOk="0" h="375527" w="234442">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191" name="Google Shape;1191;p71"/>
            <p:cNvGrpSpPr/>
            <p:nvPr/>
          </p:nvGrpSpPr>
          <p:grpSpPr>
            <a:xfrm>
              <a:off x="2941619" y="3895613"/>
              <a:ext cx="483621" cy="510995"/>
              <a:chOff x="4345944" y="4626313"/>
              <a:chExt cx="483621" cy="510995"/>
            </a:xfrm>
          </p:grpSpPr>
          <p:grpSp>
            <p:nvGrpSpPr>
              <p:cNvPr id="1192" name="Google Shape;1192;p71"/>
              <p:cNvGrpSpPr/>
              <p:nvPr/>
            </p:nvGrpSpPr>
            <p:grpSpPr>
              <a:xfrm>
                <a:off x="4345944" y="4852987"/>
                <a:ext cx="474200" cy="284321"/>
                <a:chOff x="4345944" y="4852987"/>
                <a:chExt cx="474200" cy="284321"/>
              </a:xfrm>
            </p:grpSpPr>
            <p:sp>
              <p:nvSpPr>
                <p:cNvPr id="1193" name="Google Shape;1193;p71"/>
                <p:cNvSpPr/>
                <p:nvPr/>
              </p:nvSpPr>
              <p:spPr>
                <a:xfrm>
                  <a:off x="4346061" y="4969668"/>
                  <a:ext cx="474083" cy="167618"/>
                </a:xfrm>
                <a:custGeom>
                  <a:rect b="b" l="l" r="r" t="t"/>
                  <a:pathLst>
                    <a:path extrusionOk="0" h="167618" w="474083">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4" name="Google Shape;1194;p71"/>
                <p:cNvSpPr/>
                <p:nvPr/>
              </p:nvSpPr>
              <p:spPr>
                <a:xfrm>
                  <a:off x="4619603" y="5013483"/>
                  <a:ext cx="200539" cy="123825"/>
                </a:xfrm>
                <a:custGeom>
                  <a:rect b="b" l="l" r="r" t="t"/>
                  <a:pathLst>
                    <a:path extrusionOk="0" h="123825" w="200539">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5" name="Google Shape;1195;p71"/>
                <p:cNvSpPr/>
                <p:nvPr/>
              </p:nvSpPr>
              <p:spPr>
                <a:xfrm>
                  <a:off x="4345944" y="4852987"/>
                  <a:ext cx="474198" cy="274003"/>
                </a:xfrm>
                <a:custGeom>
                  <a:rect b="b" l="l" r="r" t="t"/>
                  <a:pathLst>
                    <a:path extrusionOk="0" h="274003" w="474198">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196" name="Google Shape;1196;p71"/>
                <p:cNvGrpSpPr/>
                <p:nvPr/>
              </p:nvGrpSpPr>
              <p:grpSpPr>
                <a:xfrm>
                  <a:off x="4457040" y="4985575"/>
                  <a:ext cx="133724" cy="77247"/>
                  <a:chOff x="4457040" y="4985575"/>
                  <a:chExt cx="133724" cy="77247"/>
                </a:xfrm>
              </p:grpSpPr>
              <p:sp>
                <p:nvSpPr>
                  <p:cNvPr id="1197" name="Google Shape;1197;p71"/>
                  <p:cNvSpPr/>
                  <p:nvPr/>
                </p:nvSpPr>
                <p:spPr>
                  <a:xfrm>
                    <a:off x="4457040" y="4985575"/>
                    <a:ext cx="133724" cy="77247"/>
                  </a:xfrm>
                  <a:custGeom>
                    <a:rect b="b" l="l" r="r" t="t"/>
                    <a:pathLst>
                      <a:path extrusionOk="0" h="77247" w="133724">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8" name="Google Shape;1198;p71"/>
                  <p:cNvSpPr/>
                  <p:nvPr/>
                </p:nvSpPr>
                <p:spPr>
                  <a:xfrm>
                    <a:off x="4458372" y="4987099"/>
                    <a:ext cx="131154" cy="75723"/>
                  </a:xfrm>
                  <a:custGeom>
                    <a:rect b="b" l="l" r="r" t="t"/>
                    <a:pathLst>
                      <a:path extrusionOk="0" h="75723" w="131154">
                        <a:moveTo>
                          <a:pt x="0" y="26861"/>
                        </a:moveTo>
                        <a:lnTo>
                          <a:pt x="84613" y="75724"/>
                        </a:lnTo>
                        <a:lnTo>
                          <a:pt x="131155" y="48863"/>
                        </a:lnTo>
                        <a:lnTo>
                          <a:pt x="46447" y="0"/>
                        </a:lnTo>
                        <a:lnTo>
                          <a:pt x="0" y="26861"/>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199" name="Google Shape;1199;p71"/>
                <p:cNvSpPr/>
                <p:nvPr/>
              </p:nvSpPr>
              <p:spPr>
                <a:xfrm>
                  <a:off x="4747605" y="5011693"/>
                  <a:ext cx="29363" cy="16916"/>
                </a:xfrm>
                <a:custGeom>
                  <a:rect b="b" l="l" r="r" t="t"/>
                  <a:pathLst>
                    <a:path extrusionOk="0" h="16916" w="29363">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0" name="Google Shape;1200;p71"/>
                <p:cNvSpPr/>
                <p:nvPr/>
              </p:nvSpPr>
              <p:spPr>
                <a:xfrm>
                  <a:off x="4730414" y="5001691"/>
                  <a:ext cx="29303" cy="16916"/>
                </a:xfrm>
                <a:custGeom>
                  <a:rect b="b" l="l" r="r" t="t"/>
                  <a:pathLst>
                    <a:path extrusionOk="0" h="16916" w="29303">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1" name="Google Shape;1201;p71"/>
                <p:cNvSpPr/>
                <p:nvPr/>
              </p:nvSpPr>
              <p:spPr>
                <a:xfrm>
                  <a:off x="4713055" y="4991690"/>
                  <a:ext cx="29363" cy="16916"/>
                </a:xfrm>
                <a:custGeom>
                  <a:rect b="b" l="l" r="r" t="t"/>
                  <a:pathLst>
                    <a:path extrusionOk="0" h="16916" w="29363">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2" name="Google Shape;1202;p71"/>
                <p:cNvSpPr/>
                <p:nvPr/>
              </p:nvSpPr>
              <p:spPr>
                <a:xfrm>
                  <a:off x="4695787" y="4981117"/>
                  <a:ext cx="29345" cy="17487"/>
                </a:xfrm>
                <a:custGeom>
                  <a:rect b="b" l="l" r="r" t="t"/>
                  <a:pathLst>
                    <a:path extrusionOk="0" h="17487" w="29345">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3" name="Google Shape;1203;p71"/>
                <p:cNvSpPr/>
                <p:nvPr/>
              </p:nvSpPr>
              <p:spPr>
                <a:xfrm>
                  <a:off x="4678497" y="4971592"/>
                  <a:ext cx="29372" cy="17487"/>
                </a:xfrm>
                <a:custGeom>
                  <a:rect b="b" l="l" r="r" t="t"/>
                  <a:pathLst>
                    <a:path extrusionOk="0" h="17487" w="29372">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4" name="Google Shape;1204;p71"/>
                <p:cNvSpPr/>
                <p:nvPr/>
              </p:nvSpPr>
              <p:spPr>
                <a:xfrm>
                  <a:off x="4661184" y="4961591"/>
                  <a:ext cx="29363" cy="17011"/>
                </a:xfrm>
                <a:custGeom>
                  <a:rect b="b" l="l" r="r" t="t"/>
                  <a:pathLst>
                    <a:path extrusionOk="0" h="17011" w="29363">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5" name="Google Shape;1205;p71"/>
                <p:cNvSpPr/>
                <p:nvPr/>
              </p:nvSpPr>
              <p:spPr>
                <a:xfrm>
                  <a:off x="4643896" y="4951685"/>
                  <a:ext cx="29270" cy="17011"/>
                </a:xfrm>
                <a:custGeom>
                  <a:rect b="b" l="l" r="r" t="t"/>
                  <a:pathLst>
                    <a:path extrusionOk="0" h="17011" w="2927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6" name="Google Shape;1206;p71"/>
                <p:cNvSpPr/>
                <p:nvPr/>
              </p:nvSpPr>
              <p:spPr>
                <a:xfrm>
                  <a:off x="4626634" y="4941779"/>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7" name="Google Shape;1207;p71"/>
                <p:cNvSpPr/>
                <p:nvPr/>
              </p:nvSpPr>
              <p:spPr>
                <a:xfrm>
                  <a:off x="4609300" y="4931587"/>
                  <a:ext cx="29374" cy="17106"/>
                </a:xfrm>
                <a:custGeom>
                  <a:rect b="b" l="l" r="r" t="t"/>
                  <a:pathLst>
                    <a:path extrusionOk="0" h="17106" w="29374">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8" name="Google Shape;1208;p71"/>
                <p:cNvSpPr/>
                <p:nvPr/>
              </p:nvSpPr>
              <p:spPr>
                <a:xfrm>
                  <a:off x="4592048" y="4921776"/>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9" name="Google Shape;1209;p71"/>
                <p:cNvSpPr/>
                <p:nvPr/>
              </p:nvSpPr>
              <p:spPr>
                <a:xfrm>
                  <a:off x="4574762" y="4911775"/>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0" name="Google Shape;1210;p71"/>
                <p:cNvSpPr/>
                <p:nvPr/>
              </p:nvSpPr>
              <p:spPr>
                <a:xfrm>
                  <a:off x="4557452" y="4901679"/>
                  <a:ext cx="29387" cy="16983"/>
                </a:xfrm>
                <a:custGeom>
                  <a:rect b="b" l="l" r="r" t="t"/>
                  <a:pathLst>
                    <a:path extrusionOk="0" h="16983" w="29387">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1" name="Google Shape;1211;p71"/>
                <p:cNvSpPr/>
                <p:nvPr/>
              </p:nvSpPr>
              <p:spPr>
                <a:xfrm>
                  <a:off x="4540118" y="4891677"/>
                  <a:ext cx="29458" cy="17011"/>
                </a:xfrm>
                <a:custGeom>
                  <a:rect b="b" l="l" r="r" t="t"/>
                  <a:pathLst>
                    <a:path extrusionOk="0" h="17011" w="29458">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2" name="Google Shape;1212;p71"/>
                <p:cNvSpPr/>
                <p:nvPr/>
              </p:nvSpPr>
              <p:spPr>
                <a:xfrm>
                  <a:off x="4514573" y="4876818"/>
                  <a:ext cx="37680" cy="21809"/>
                </a:xfrm>
                <a:custGeom>
                  <a:rect b="b" l="l" r="r" t="t"/>
                  <a:pathLst>
                    <a:path extrusionOk="0" h="21809" w="3768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3" name="Google Shape;1213;p71"/>
                <p:cNvSpPr/>
                <p:nvPr/>
              </p:nvSpPr>
              <p:spPr>
                <a:xfrm>
                  <a:off x="4705251" y="5006549"/>
                  <a:ext cx="29363" cy="16916"/>
                </a:xfrm>
                <a:custGeom>
                  <a:rect b="b" l="l" r="r" t="t"/>
                  <a:pathLst>
                    <a:path extrusionOk="0" h="16916" w="29363">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4" name="Google Shape;1214;p71"/>
                <p:cNvSpPr/>
                <p:nvPr/>
              </p:nvSpPr>
              <p:spPr>
                <a:xfrm>
                  <a:off x="4687929" y="4996548"/>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5" name="Google Shape;1215;p71"/>
                <p:cNvSpPr/>
                <p:nvPr/>
              </p:nvSpPr>
              <p:spPr>
                <a:xfrm>
                  <a:off x="4670606" y="4986547"/>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6" name="Google Shape;1216;p71"/>
                <p:cNvSpPr/>
                <p:nvPr/>
              </p:nvSpPr>
              <p:spPr>
                <a:xfrm>
                  <a:off x="4653308" y="4976545"/>
                  <a:ext cx="29434" cy="16916"/>
                </a:xfrm>
                <a:custGeom>
                  <a:rect b="b" l="l" r="r" t="t"/>
                  <a:pathLst>
                    <a:path extrusionOk="0" h="16916" w="29434">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7" name="Google Shape;1217;p71"/>
                <p:cNvSpPr/>
                <p:nvPr/>
              </p:nvSpPr>
              <p:spPr>
                <a:xfrm>
                  <a:off x="4636115" y="4966449"/>
                  <a:ext cx="29341" cy="17047"/>
                </a:xfrm>
                <a:custGeom>
                  <a:rect b="b" l="l" r="r" t="t"/>
                  <a:pathLst>
                    <a:path extrusionOk="0" h="17047" w="29341">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8" name="Google Shape;1218;p71"/>
                <p:cNvSpPr/>
                <p:nvPr/>
              </p:nvSpPr>
              <p:spPr>
                <a:xfrm>
                  <a:off x="4618793" y="4956352"/>
                  <a:ext cx="29341" cy="17106"/>
                </a:xfrm>
                <a:custGeom>
                  <a:rect b="b" l="l" r="r" t="t"/>
                  <a:pathLst>
                    <a:path extrusionOk="0" h="17106" w="29341">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9" name="Google Shape;1219;p71"/>
                <p:cNvSpPr/>
                <p:nvPr/>
              </p:nvSpPr>
              <p:spPr>
                <a:xfrm>
                  <a:off x="4601470" y="4946446"/>
                  <a:ext cx="29341" cy="17011"/>
                </a:xfrm>
                <a:custGeom>
                  <a:rect b="b" l="l" r="r" t="t"/>
                  <a:pathLst>
                    <a:path extrusionOk="0" h="17011" w="29341">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0" name="Google Shape;1220;p71"/>
                <p:cNvSpPr/>
                <p:nvPr/>
              </p:nvSpPr>
              <p:spPr>
                <a:xfrm>
                  <a:off x="4584137" y="4936445"/>
                  <a:ext cx="29291" cy="17011"/>
                </a:xfrm>
                <a:custGeom>
                  <a:rect b="b" l="l" r="r" t="t"/>
                  <a:pathLst>
                    <a:path extrusionOk="0" h="17011" w="29291">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1" name="Google Shape;1221;p71"/>
                <p:cNvSpPr/>
                <p:nvPr/>
              </p:nvSpPr>
              <p:spPr>
                <a:xfrm>
                  <a:off x="4566835" y="4926444"/>
                  <a:ext cx="29390" cy="17011"/>
                </a:xfrm>
                <a:custGeom>
                  <a:rect b="b" l="l" r="r" t="t"/>
                  <a:pathLst>
                    <a:path extrusionOk="0" h="17011" w="2939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2" name="Google Shape;1222;p71"/>
                <p:cNvSpPr/>
                <p:nvPr/>
              </p:nvSpPr>
              <p:spPr>
                <a:xfrm>
                  <a:off x="4549576" y="4916443"/>
                  <a:ext cx="29326" cy="17011"/>
                </a:xfrm>
                <a:custGeom>
                  <a:rect b="b" l="l" r="r" t="t"/>
                  <a:pathLst>
                    <a:path extrusionOk="0" h="17011" w="29326">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3" name="Google Shape;1223;p71"/>
                <p:cNvSpPr/>
                <p:nvPr/>
              </p:nvSpPr>
              <p:spPr>
                <a:xfrm>
                  <a:off x="4532218" y="4906536"/>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4" name="Google Shape;1224;p71"/>
                <p:cNvSpPr/>
                <p:nvPr/>
              </p:nvSpPr>
              <p:spPr>
                <a:xfrm>
                  <a:off x="4514896" y="4896535"/>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5" name="Google Shape;1225;p71"/>
                <p:cNvSpPr/>
                <p:nvPr/>
              </p:nvSpPr>
              <p:spPr>
                <a:xfrm>
                  <a:off x="4722536" y="5016484"/>
                  <a:ext cx="37680" cy="21745"/>
                </a:xfrm>
                <a:custGeom>
                  <a:rect b="b" l="l" r="r" t="t"/>
                  <a:pathLst>
                    <a:path extrusionOk="0" h="21745" w="3768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6" name="Google Shape;1226;p71"/>
                <p:cNvSpPr/>
                <p:nvPr/>
              </p:nvSpPr>
              <p:spPr>
                <a:xfrm>
                  <a:off x="4481005" y="4886460"/>
                  <a:ext cx="46109" cy="24112"/>
                </a:xfrm>
                <a:custGeom>
                  <a:rect b="b" l="l" r="r" t="t"/>
                  <a:pathLst>
                    <a:path extrusionOk="0" h="24112" w="46109">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7" name="Google Shape;1227;p71"/>
                <p:cNvSpPr/>
                <p:nvPr/>
              </p:nvSpPr>
              <p:spPr>
                <a:xfrm>
                  <a:off x="4680529" y="5050364"/>
                  <a:ext cx="29375" cy="16916"/>
                </a:xfrm>
                <a:custGeom>
                  <a:rect b="b" l="l" r="r" t="t"/>
                  <a:pathLst>
                    <a:path extrusionOk="0" h="16916" w="29375">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8" name="Google Shape;1228;p71"/>
                <p:cNvSpPr/>
                <p:nvPr/>
              </p:nvSpPr>
              <p:spPr>
                <a:xfrm>
                  <a:off x="4663322" y="5040268"/>
                  <a:ext cx="28938" cy="17011"/>
                </a:xfrm>
                <a:custGeom>
                  <a:rect b="b" l="l" r="r" t="t"/>
                  <a:pathLst>
                    <a:path extrusionOk="0" h="17011" w="28938">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9" name="Google Shape;1229;p71"/>
                <p:cNvSpPr/>
                <p:nvPr/>
              </p:nvSpPr>
              <p:spPr>
                <a:xfrm>
                  <a:off x="4646050" y="5030457"/>
                  <a:ext cx="29363" cy="16916"/>
                </a:xfrm>
                <a:custGeom>
                  <a:rect b="b" l="l" r="r" t="t"/>
                  <a:pathLst>
                    <a:path extrusionOk="0" h="16916" w="29363">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0" name="Google Shape;1230;p71"/>
                <p:cNvSpPr/>
                <p:nvPr/>
              </p:nvSpPr>
              <p:spPr>
                <a:xfrm>
                  <a:off x="4499297" y="4945494"/>
                  <a:ext cx="29352" cy="17011"/>
                </a:xfrm>
                <a:custGeom>
                  <a:rect b="b" l="l" r="r" t="t"/>
                  <a:pathLst>
                    <a:path extrusionOk="0" h="17011" w="29352">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1" name="Google Shape;1231;p71"/>
                <p:cNvSpPr/>
                <p:nvPr/>
              </p:nvSpPr>
              <p:spPr>
                <a:xfrm>
                  <a:off x="4482022" y="4935683"/>
                  <a:ext cx="29376" cy="16916"/>
                </a:xfrm>
                <a:custGeom>
                  <a:rect b="b" l="l" r="r" t="t"/>
                  <a:pathLst>
                    <a:path extrusionOk="0" h="16916" w="29376">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2" name="Google Shape;1232;p71"/>
                <p:cNvSpPr/>
                <p:nvPr/>
              </p:nvSpPr>
              <p:spPr>
                <a:xfrm>
                  <a:off x="4464795" y="4925682"/>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3" name="Google Shape;1233;p71"/>
                <p:cNvSpPr/>
                <p:nvPr/>
              </p:nvSpPr>
              <p:spPr>
                <a:xfrm>
                  <a:off x="4447522" y="4915490"/>
                  <a:ext cx="29387" cy="17202"/>
                </a:xfrm>
                <a:custGeom>
                  <a:rect b="b" l="l" r="r" t="t"/>
                  <a:pathLst>
                    <a:path extrusionOk="0" h="17202" w="29387">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4" name="Google Shape;1234;p71"/>
                <p:cNvSpPr/>
                <p:nvPr/>
              </p:nvSpPr>
              <p:spPr>
                <a:xfrm>
                  <a:off x="4624469" y="5017884"/>
                  <a:ext cx="34098" cy="19393"/>
                </a:xfrm>
                <a:custGeom>
                  <a:rect b="b" l="l" r="r" t="t"/>
                  <a:pathLst>
                    <a:path extrusionOk="0" h="19393" w="34098">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5" name="Google Shape;1235;p71"/>
                <p:cNvSpPr/>
                <p:nvPr/>
              </p:nvSpPr>
              <p:spPr>
                <a:xfrm>
                  <a:off x="4516514" y="4955590"/>
                  <a:ext cx="33778" cy="19392"/>
                </a:xfrm>
                <a:custGeom>
                  <a:rect b="b" l="l" r="r" t="t"/>
                  <a:pathLst>
                    <a:path extrusionOk="0" h="19392" w="33778">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6" name="Google Shape;1236;p71"/>
                <p:cNvSpPr/>
                <p:nvPr/>
              </p:nvSpPr>
              <p:spPr>
                <a:xfrm>
                  <a:off x="4538177" y="4968068"/>
                  <a:ext cx="98308" cy="56826"/>
                </a:xfrm>
                <a:custGeom>
                  <a:rect b="b" l="l" r="r" t="t"/>
                  <a:pathLst>
                    <a:path extrusionOk="0" h="56826" w="98308">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7" name="Google Shape;1237;p71"/>
                <p:cNvSpPr/>
                <p:nvPr/>
              </p:nvSpPr>
              <p:spPr>
                <a:xfrm>
                  <a:off x="4683753" y="5013502"/>
                  <a:ext cx="29387" cy="16916"/>
                </a:xfrm>
                <a:custGeom>
                  <a:rect b="b" l="l" r="r" t="t"/>
                  <a:pathLst>
                    <a:path extrusionOk="0" h="16916" w="29387">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8" name="Google Shape;1238;p71"/>
                <p:cNvSpPr/>
                <p:nvPr/>
              </p:nvSpPr>
              <p:spPr>
                <a:xfrm>
                  <a:off x="4666502" y="5003310"/>
                  <a:ext cx="29374" cy="17106"/>
                </a:xfrm>
                <a:custGeom>
                  <a:rect b="b" l="l" r="r" t="t"/>
                  <a:pathLst>
                    <a:path extrusionOk="0" h="17106" w="29374">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9" name="Google Shape;1239;p71"/>
                <p:cNvSpPr/>
                <p:nvPr/>
              </p:nvSpPr>
              <p:spPr>
                <a:xfrm>
                  <a:off x="4649277" y="4993405"/>
                  <a:ext cx="29313" cy="17011"/>
                </a:xfrm>
                <a:custGeom>
                  <a:rect b="b" l="l" r="r" t="t"/>
                  <a:pathLst>
                    <a:path extrusionOk="0" h="17011" w="29313">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0" name="Google Shape;1240;p71"/>
                <p:cNvSpPr/>
                <p:nvPr/>
              </p:nvSpPr>
              <p:spPr>
                <a:xfrm>
                  <a:off x="4631964" y="4983594"/>
                  <a:ext cx="29363" cy="16916"/>
                </a:xfrm>
                <a:custGeom>
                  <a:rect b="b" l="l" r="r" t="t"/>
                  <a:pathLst>
                    <a:path extrusionOk="0" h="16916" w="29363">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1" name="Google Shape;1241;p71"/>
                <p:cNvSpPr/>
                <p:nvPr/>
              </p:nvSpPr>
              <p:spPr>
                <a:xfrm>
                  <a:off x="4614700" y="4973593"/>
                  <a:ext cx="29376" cy="16916"/>
                </a:xfrm>
                <a:custGeom>
                  <a:rect b="b" l="l" r="r" t="t"/>
                  <a:pathLst>
                    <a:path extrusionOk="0" h="16916" w="29376">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2" name="Google Shape;1242;p71"/>
                <p:cNvSpPr/>
                <p:nvPr/>
              </p:nvSpPr>
              <p:spPr>
                <a:xfrm>
                  <a:off x="4597237" y="4963591"/>
                  <a:ext cx="29541" cy="16916"/>
                </a:xfrm>
                <a:custGeom>
                  <a:rect b="b" l="l" r="r" t="t"/>
                  <a:pathLst>
                    <a:path extrusionOk="0" h="16916" w="29541">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3" name="Google Shape;1243;p71"/>
                <p:cNvSpPr/>
                <p:nvPr/>
              </p:nvSpPr>
              <p:spPr>
                <a:xfrm>
                  <a:off x="4580242" y="4953400"/>
                  <a:ext cx="29308" cy="17106"/>
                </a:xfrm>
                <a:custGeom>
                  <a:rect b="b" l="l" r="r" t="t"/>
                  <a:pathLst>
                    <a:path extrusionOk="0" h="17106" w="29308">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4" name="Google Shape;1244;p71"/>
                <p:cNvSpPr/>
                <p:nvPr/>
              </p:nvSpPr>
              <p:spPr>
                <a:xfrm>
                  <a:off x="4562889" y="4943589"/>
                  <a:ext cx="29375" cy="16916"/>
                </a:xfrm>
                <a:custGeom>
                  <a:rect b="b" l="l" r="r" t="t"/>
                  <a:pathLst>
                    <a:path extrusionOk="0" h="16916" w="29375">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5" name="Google Shape;1245;p71"/>
                <p:cNvSpPr/>
                <p:nvPr/>
              </p:nvSpPr>
              <p:spPr>
                <a:xfrm>
                  <a:off x="4545668" y="4933492"/>
                  <a:ext cx="29333" cy="17487"/>
                </a:xfrm>
                <a:custGeom>
                  <a:rect b="b" l="l" r="r" t="t"/>
                  <a:pathLst>
                    <a:path extrusionOk="0" h="17487" w="29333">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6" name="Google Shape;1246;p71"/>
                <p:cNvSpPr/>
                <p:nvPr/>
              </p:nvSpPr>
              <p:spPr>
                <a:xfrm>
                  <a:off x="4528402" y="4923967"/>
                  <a:ext cx="29313" cy="16630"/>
                </a:xfrm>
                <a:custGeom>
                  <a:rect b="b" l="l" r="r" t="t"/>
                  <a:pathLst>
                    <a:path extrusionOk="0" h="16630" w="29313">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7" name="Google Shape;1247;p71"/>
                <p:cNvSpPr/>
                <p:nvPr/>
              </p:nvSpPr>
              <p:spPr>
                <a:xfrm>
                  <a:off x="4511410" y="4913585"/>
                  <a:ext cx="29041" cy="17011"/>
                </a:xfrm>
                <a:custGeom>
                  <a:rect b="b" l="l" r="r" t="t"/>
                  <a:pathLst>
                    <a:path extrusionOk="0" h="17011" w="29041">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8" name="Google Shape;1248;p71"/>
                <p:cNvSpPr/>
                <p:nvPr/>
              </p:nvSpPr>
              <p:spPr>
                <a:xfrm>
                  <a:off x="4493824" y="4903774"/>
                  <a:ext cx="29376" cy="16916"/>
                </a:xfrm>
                <a:custGeom>
                  <a:rect b="b" l="l" r="r" t="t"/>
                  <a:pathLst>
                    <a:path extrusionOk="0" h="16916" w="29376">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9" name="Google Shape;1249;p71"/>
                <p:cNvSpPr/>
                <p:nvPr/>
              </p:nvSpPr>
              <p:spPr>
                <a:xfrm>
                  <a:off x="4701039" y="5023503"/>
                  <a:ext cx="42331" cy="24441"/>
                </a:xfrm>
                <a:custGeom>
                  <a:rect b="b" l="l" r="r" t="t"/>
                  <a:pathLst>
                    <a:path extrusionOk="0" h="24441" w="42331">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0" name="Google Shape;1250;p71"/>
                <p:cNvSpPr/>
                <p:nvPr/>
              </p:nvSpPr>
              <p:spPr>
                <a:xfrm>
                  <a:off x="4675609" y="5027945"/>
                  <a:ext cx="29345" cy="17142"/>
                </a:xfrm>
                <a:custGeom>
                  <a:rect b="b" l="l" r="r" t="t"/>
                  <a:pathLst>
                    <a:path extrusionOk="0" h="17142" w="29345">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1" name="Google Shape;1251;p71"/>
                <p:cNvSpPr/>
                <p:nvPr/>
              </p:nvSpPr>
              <p:spPr>
                <a:xfrm>
                  <a:off x="4658328" y="5018170"/>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2" name="Google Shape;1252;p71"/>
                <p:cNvSpPr/>
                <p:nvPr/>
              </p:nvSpPr>
              <p:spPr>
                <a:xfrm>
                  <a:off x="4641064" y="5008168"/>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3" name="Google Shape;1253;p71"/>
                <p:cNvSpPr/>
                <p:nvPr/>
              </p:nvSpPr>
              <p:spPr>
                <a:xfrm>
                  <a:off x="4623779" y="4998072"/>
                  <a:ext cx="29363" cy="17011"/>
                </a:xfrm>
                <a:custGeom>
                  <a:rect b="b" l="l" r="r" t="t"/>
                  <a:pathLst>
                    <a:path extrusionOk="0" h="17011" w="29363">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4" name="Google Shape;1254;p71"/>
                <p:cNvSpPr/>
                <p:nvPr/>
              </p:nvSpPr>
              <p:spPr>
                <a:xfrm>
                  <a:off x="4606671" y="4988070"/>
                  <a:ext cx="29244" cy="17106"/>
                </a:xfrm>
                <a:custGeom>
                  <a:rect b="b" l="l" r="r" t="t"/>
                  <a:pathLst>
                    <a:path extrusionOk="0" h="17106" w="29244">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5" name="Google Shape;1255;p71"/>
                <p:cNvSpPr/>
                <p:nvPr/>
              </p:nvSpPr>
              <p:spPr>
                <a:xfrm>
                  <a:off x="4589253" y="4978260"/>
                  <a:ext cx="29376" cy="16916"/>
                </a:xfrm>
                <a:custGeom>
                  <a:rect b="b" l="l" r="r" t="t"/>
                  <a:pathLst>
                    <a:path extrusionOk="0" h="16916" w="29376">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6" name="Google Shape;1256;p71"/>
                <p:cNvSpPr/>
                <p:nvPr/>
              </p:nvSpPr>
              <p:spPr>
                <a:xfrm>
                  <a:off x="4572002" y="4968259"/>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7" name="Google Shape;1257;p71"/>
                <p:cNvSpPr/>
                <p:nvPr/>
              </p:nvSpPr>
              <p:spPr>
                <a:xfrm>
                  <a:off x="4554738" y="4958162"/>
                  <a:ext cx="29341" cy="17011"/>
                </a:xfrm>
                <a:custGeom>
                  <a:rect b="b" l="l" r="r" t="t"/>
                  <a:pathLst>
                    <a:path extrusionOk="0" h="17011" w="29341">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8" name="Google Shape;1258;p71"/>
                <p:cNvSpPr/>
                <p:nvPr/>
              </p:nvSpPr>
              <p:spPr>
                <a:xfrm>
                  <a:off x="4537453" y="4948351"/>
                  <a:ext cx="29363" cy="16916"/>
                </a:xfrm>
                <a:custGeom>
                  <a:rect b="b" l="l" r="r" t="t"/>
                  <a:pathLst>
                    <a:path extrusionOk="0" h="16916" w="29363">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9" name="Google Shape;1259;p71"/>
                <p:cNvSpPr/>
                <p:nvPr/>
              </p:nvSpPr>
              <p:spPr>
                <a:xfrm>
                  <a:off x="4520202" y="4938350"/>
                  <a:ext cx="29291" cy="16916"/>
                </a:xfrm>
                <a:custGeom>
                  <a:rect b="b" l="l" r="r" t="t"/>
                  <a:pathLst>
                    <a:path extrusionOk="0" h="16916" w="29291">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0" name="Google Shape;1260;p71"/>
                <p:cNvSpPr/>
                <p:nvPr/>
              </p:nvSpPr>
              <p:spPr>
                <a:xfrm>
                  <a:off x="4502927" y="4928253"/>
                  <a:ext cx="29376" cy="17011"/>
                </a:xfrm>
                <a:custGeom>
                  <a:rect b="b" l="l" r="r" t="t"/>
                  <a:pathLst>
                    <a:path extrusionOk="0" h="17011" w="29376">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1" name="Google Shape;1261;p71"/>
                <p:cNvSpPr/>
                <p:nvPr/>
              </p:nvSpPr>
              <p:spPr>
                <a:xfrm>
                  <a:off x="4464204" y="4906060"/>
                  <a:ext cx="50834" cy="28917"/>
                </a:xfrm>
                <a:custGeom>
                  <a:rect b="b" l="l" r="r" t="t"/>
                  <a:pathLst>
                    <a:path extrusionOk="0" h="28917" w="50834">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2" name="Google Shape;1262;p71"/>
                <p:cNvSpPr/>
                <p:nvPr/>
              </p:nvSpPr>
              <p:spPr>
                <a:xfrm>
                  <a:off x="4692687" y="5037982"/>
                  <a:ext cx="33968" cy="19459"/>
                </a:xfrm>
                <a:custGeom>
                  <a:rect b="b" l="l" r="r" t="t"/>
                  <a:pathLst>
                    <a:path extrusionOk="0" h="19459" w="33968">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263" name="Google Shape;1263;p71"/>
              <p:cNvGrpSpPr/>
              <p:nvPr/>
            </p:nvGrpSpPr>
            <p:grpSpPr>
              <a:xfrm>
                <a:off x="4543079" y="4626313"/>
                <a:ext cx="286486" cy="386884"/>
                <a:chOff x="4543079" y="4626313"/>
                <a:chExt cx="286486" cy="386884"/>
              </a:xfrm>
            </p:grpSpPr>
            <p:grpSp>
              <p:nvGrpSpPr>
                <p:cNvPr id="1264" name="Google Shape;1264;p71"/>
                <p:cNvGrpSpPr/>
                <p:nvPr/>
              </p:nvGrpSpPr>
              <p:grpSpPr>
                <a:xfrm>
                  <a:off x="4543079" y="4626313"/>
                  <a:ext cx="286486" cy="386884"/>
                  <a:chOff x="4543079" y="4626313"/>
                  <a:chExt cx="286486" cy="386884"/>
                </a:xfrm>
              </p:grpSpPr>
              <p:sp>
                <p:nvSpPr>
                  <p:cNvPr id="1265" name="Google Shape;1265;p71"/>
                  <p:cNvSpPr/>
                  <p:nvPr/>
                </p:nvSpPr>
                <p:spPr>
                  <a:xfrm>
                    <a:off x="4543081" y="4626313"/>
                    <a:ext cx="286484" cy="386884"/>
                  </a:xfrm>
                  <a:custGeom>
                    <a:rect b="b" l="l" r="r" t="t"/>
                    <a:pathLst>
                      <a:path extrusionOk="0" h="386884" w="286484">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6" name="Google Shape;1266;p71"/>
                  <p:cNvSpPr/>
                  <p:nvPr/>
                </p:nvSpPr>
                <p:spPr>
                  <a:xfrm>
                    <a:off x="4543081" y="4626313"/>
                    <a:ext cx="284295" cy="175524"/>
                  </a:xfrm>
                  <a:custGeom>
                    <a:rect b="b" l="l" r="r" t="t"/>
                    <a:pathLst>
                      <a:path extrusionOk="0" h="175524" w="284295">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7" name="Google Shape;1267;p71"/>
                  <p:cNvSpPr/>
                  <p:nvPr/>
                </p:nvSpPr>
                <p:spPr>
                  <a:xfrm>
                    <a:off x="4543079" y="4629510"/>
                    <a:ext cx="277444" cy="383687"/>
                  </a:xfrm>
                  <a:custGeom>
                    <a:rect b="b" l="l" r="r" t="t"/>
                    <a:pathLst>
                      <a:path extrusionOk="0" h="383687" w="277444">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8" name="Google Shape;1268;p71"/>
                  <p:cNvSpPr/>
                  <p:nvPr/>
                </p:nvSpPr>
                <p:spPr>
                  <a:xfrm>
                    <a:off x="4543079" y="4629510"/>
                    <a:ext cx="277444" cy="383687"/>
                  </a:xfrm>
                  <a:custGeom>
                    <a:rect b="b" l="l" r="r" t="t"/>
                    <a:pathLst>
                      <a:path extrusionOk="0" h="383687" w="277444">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9" name="Google Shape;1269;p71"/>
                  <p:cNvSpPr/>
                  <p:nvPr/>
                </p:nvSpPr>
                <p:spPr>
                  <a:xfrm>
                    <a:off x="4543081" y="4845081"/>
                    <a:ext cx="277062" cy="168020"/>
                  </a:xfrm>
                  <a:custGeom>
                    <a:rect b="b" l="l" r="r" t="t"/>
                    <a:pathLst>
                      <a:path extrusionOk="0" h="168020" w="277062">
                        <a:moveTo>
                          <a:pt x="277062" y="168021"/>
                        </a:moveTo>
                        <a:lnTo>
                          <a:pt x="277062" y="160210"/>
                        </a:lnTo>
                        <a:lnTo>
                          <a:pt x="0" y="0"/>
                        </a:lnTo>
                        <a:lnTo>
                          <a:pt x="0" y="7906"/>
                        </a:lnTo>
                        <a:lnTo>
                          <a:pt x="277062" y="168021"/>
                        </a:lnTo>
                        <a:close/>
                      </a:path>
                    </a:pathLst>
                  </a:custGeom>
                  <a:solidFill>
                    <a:srgbClr val="DBDB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270" name="Google Shape;1270;p71"/>
                <p:cNvSpPr/>
                <p:nvPr/>
              </p:nvSpPr>
              <p:spPr>
                <a:xfrm>
                  <a:off x="4550219" y="4641437"/>
                  <a:ext cx="3426" cy="199929"/>
                </a:xfrm>
                <a:custGeom>
                  <a:rect b="b" l="l" r="r" t="t"/>
                  <a:pathLst>
                    <a:path extrusionOk="0" h="199929" w="3426">
                      <a:moveTo>
                        <a:pt x="0" y="199930"/>
                      </a:moveTo>
                      <a:lnTo>
                        <a:pt x="0" y="0"/>
                      </a:lnTo>
                      <a:lnTo>
                        <a:pt x="3426" y="2000"/>
                      </a:lnTo>
                      <a:lnTo>
                        <a:pt x="3426" y="198310"/>
                      </a:lnTo>
                      <a:lnTo>
                        <a:pt x="0" y="199930"/>
                      </a:lnTo>
                      <a:close/>
                    </a:path>
                  </a:pathLst>
                </a:custGeom>
                <a:solidFill>
                  <a:srgbClr val="1E377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1" name="Google Shape;1271;p71"/>
                <p:cNvSpPr/>
                <p:nvPr/>
              </p:nvSpPr>
              <p:spPr>
                <a:xfrm>
                  <a:off x="4553645" y="4643437"/>
                  <a:ext cx="257645" cy="344805"/>
                </a:xfrm>
                <a:custGeom>
                  <a:rect b="b" l="l" r="r" t="t"/>
                  <a:pathLst>
                    <a:path extrusionOk="0" h="344805" w="257645">
                      <a:moveTo>
                        <a:pt x="0" y="0"/>
                      </a:moveTo>
                      <a:lnTo>
                        <a:pt x="0" y="196310"/>
                      </a:lnTo>
                      <a:lnTo>
                        <a:pt x="257646" y="344805"/>
                      </a:lnTo>
                      <a:lnTo>
                        <a:pt x="257646" y="148876"/>
                      </a:lnTo>
                      <a:lnTo>
                        <a:pt x="0" y="0"/>
                      </a:ln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2" name="Google Shape;1272;p71"/>
                <p:cNvSpPr/>
                <p:nvPr/>
              </p:nvSpPr>
              <p:spPr>
                <a:xfrm>
                  <a:off x="4550219" y="4839747"/>
                  <a:ext cx="261072" cy="152400"/>
                </a:xfrm>
                <a:custGeom>
                  <a:rect b="b" l="l" r="r" t="t"/>
                  <a:pathLst>
                    <a:path extrusionOk="0" h="152400" w="261072">
                      <a:moveTo>
                        <a:pt x="0" y="1619"/>
                      </a:moveTo>
                      <a:lnTo>
                        <a:pt x="261072" y="152400"/>
                      </a:lnTo>
                      <a:lnTo>
                        <a:pt x="261072" y="148495"/>
                      </a:lnTo>
                      <a:lnTo>
                        <a:pt x="3426" y="0"/>
                      </a:lnTo>
                      <a:lnTo>
                        <a:pt x="0" y="1619"/>
                      </a:lnTo>
                      <a:close/>
                    </a:path>
                  </a:pathLst>
                </a:custGeom>
                <a:solidFill>
                  <a:srgbClr val="031F6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1273" name="Google Shape;1273;p71"/>
            <p:cNvSpPr/>
            <p:nvPr/>
          </p:nvSpPr>
          <p:spPr>
            <a:xfrm>
              <a:off x="2723181" y="3858886"/>
              <a:ext cx="360479" cy="597446"/>
            </a:xfrm>
            <a:custGeom>
              <a:rect b="b" l="l" r="r" t="t"/>
              <a:pathLst>
                <a:path extrusionOk="0" h="597446" w="360479">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4" name="Google Shape;1274;p71"/>
            <p:cNvSpPr/>
            <p:nvPr/>
          </p:nvSpPr>
          <p:spPr>
            <a:xfrm>
              <a:off x="2983060" y="3959444"/>
              <a:ext cx="457273" cy="356362"/>
            </a:xfrm>
            <a:custGeom>
              <a:rect b="b" l="l" r="r" t="t"/>
              <a:pathLst>
                <a:path extrusionOk="0" h="356362" w="457273">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5" name="Google Shape;1275;p71"/>
            <p:cNvSpPr/>
            <p:nvPr/>
          </p:nvSpPr>
          <p:spPr>
            <a:xfrm>
              <a:off x="2966834" y="3952080"/>
              <a:ext cx="139371" cy="203905"/>
            </a:xfrm>
            <a:custGeom>
              <a:rect b="b" l="l" r="r" t="t"/>
              <a:pathLst>
                <a:path extrusionOk="0" h="203905" w="139371">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6" name="Google Shape;1276;p71"/>
            <p:cNvSpPr/>
            <p:nvPr/>
          </p:nvSpPr>
          <p:spPr>
            <a:xfrm>
              <a:off x="2806828" y="3576743"/>
              <a:ext cx="227254" cy="250802"/>
            </a:xfrm>
            <a:custGeom>
              <a:rect b="b" l="l" r="r" t="t"/>
              <a:pathLst>
                <a:path extrusionOk="0" h="250802" w="227254">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7" name="Google Shape;1277;p71"/>
            <p:cNvSpPr/>
            <p:nvPr/>
          </p:nvSpPr>
          <p:spPr>
            <a:xfrm>
              <a:off x="3061186" y="4495381"/>
              <a:ext cx="201300" cy="278129"/>
            </a:xfrm>
            <a:custGeom>
              <a:rect b="b" l="l" r="r" t="t"/>
              <a:pathLst>
                <a:path extrusionOk="0" h="278129" w="201300">
                  <a:moveTo>
                    <a:pt x="201301" y="253746"/>
                  </a:moveTo>
                  <a:lnTo>
                    <a:pt x="201301" y="0"/>
                  </a:lnTo>
                  <a:lnTo>
                    <a:pt x="0" y="117634"/>
                  </a:lnTo>
                  <a:lnTo>
                    <a:pt x="77570" y="278130"/>
                  </a:lnTo>
                  <a:lnTo>
                    <a:pt x="201301" y="253746"/>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8" name="Google Shape;1278;p71"/>
            <p:cNvSpPr/>
            <p:nvPr/>
          </p:nvSpPr>
          <p:spPr>
            <a:xfrm>
              <a:off x="3130570" y="4465187"/>
              <a:ext cx="131916" cy="77057"/>
            </a:xfrm>
            <a:custGeom>
              <a:rect b="b" l="l" r="r" t="t"/>
              <a:pathLst>
                <a:path extrusionOk="0" h="77057" w="131916">
                  <a:moveTo>
                    <a:pt x="0" y="44863"/>
                  </a:moveTo>
                  <a:lnTo>
                    <a:pt x="77284" y="0"/>
                  </a:lnTo>
                  <a:lnTo>
                    <a:pt x="131916" y="31528"/>
                  </a:lnTo>
                  <a:lnTo>
                    <a:pt x="51777" y="77057"/>
                  </a:lnTo>
                  <a:lnTo>
                    <a:pt x="0" y="44863"/>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279" name="Google Shape;1279;p71"/>
          <p:cNvSpPr txBox="1"/>
          <p:nvPr>
            <p:ph idx="4294967295" type="ctrTitle"/>
          </p:nvPr>
        </p:nvSpPr>
        <p:spPr>
          <a:xfrm>
            <a:off x="685800" y="1202438"/>
            <a:ext cx="4343700" cy="8328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tr-TR" sz="7200" u="none" cap="none" strike="noStrike">
                <a:solidFill>
                  <a:srgbClr val="741B47"/>
                </a:solidFill>
                <a:latin typeface="Raleway SemiBold"/>
                <a:ea typeface="Raleway SemiBold"/>
                <a:cs typeface="Raleway SemiBold"/>
                <a:sym typeface="Raleway SemiBold"/>
              </a:rPr>
              <a:t>THANKS!</a:t>
            </a:r>
            <a:endParaRPr b="0" i="0" sz="7200" u="none" cap="none" strike="noStrike">
              <a:solidFill>
                <a:srgbClr val="741B47"/>
              </a:solidFill>
              <a:latin typeface="Raleway SemiBold"/>
              <a:ea typeface="Raleway SemiBold"/>
              <a:cs typeface="Raleway SemiBold"/>
              <a:sym typeface="Raleway SemiBold"/>
            </a:endParaRPr>
          </a:p>
        </p:txBody>
      </p:sp>
      <p:sp>
        <p:nvSpPr>
          <p:cNvPr id="1280" name="Google Shape;1280;p71"/>
          <p:cNvSpPr txBox="1"/>
          <p:nvPr>
            <p:ph idx="4294967295" type="subTitle"/>
          </p:nvPr>
        </p:nvSpPr>
        <p:spPr>
          <a:xfrm>
            <a:off x="685800" y="2021059"/>
            <a:ext cx="4343700" cy="19200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600"/>
              </a:spcBef>
              <a:spcAft>
                <a:spcPts val="0"/>
              </a:spcAft>
              <a:buClr>
                <a:schemeClr val="accent1"/>
              </a:buClr>
              <a:buSzPts val="1800"/>
              <a:buFont typeface="Barlow Light"/>
              <a:buNone/>
            </a:pPr>
            <a:r>
              <a:rPr b="1" i="0" lang="tr-TR" sz="3600" u="none" cap="none" strike="noStrike">
                <a:solidFill>
                  <a:srgbClr val="000000"/>
                </a:solidFill>
                <a:latin typeface="Barlow"/>
                <a:ea typeface="Barlow"/>
                <a:cs typeface="Barlow"/>
                <a:sym typeface="Barlow"/>
              </a:rPr>
              <a:t>Any questions?</a:t>
            </a:r>
            <a:endParaRPr b="1" i="0" sz="3600" u="none" cap="none" strike="noStrike">
              <a:solidFill>
                <a:srgbClr val="000000"/>
              </a:solidFill>
              <a:latin typeface="Barlow"/>
              <a:ea typeface="Barlow"/>
              <a:cs typeface="Barlow"/>
              <a:sym typeface="Barlow"/>
            </a:endParaRPr>
          </a:p>
          <a:p>
            <a:pPr indent="0" lvl="0" marL="0" marR="0" rtl="0" algn="l">
              <a:lnSpc>
                <a:spcPct val="110000"/>
              </a:lnSpc>
              <a:spcBef>
                <a:spcPts val="600"/>
              </a:spcBef>
              <a:spcAft>
                <a:spcPts val="0"/>
              </a:spcAft>
              <a:buClr>
                <a:schemeClr val="dk1"/>
              </a:buClr>
              <a:buSzPts val="1100"/>
              <a:buFont typeface="Arial"/>
              <a:buNone/>
            </a:pPr>
            <a:r>
              <a:rPr b="0" i="0" lang="tr-TR" sz="2000" u="none" cap="none" strike="noStrike">
                <a:solidFill>
                  <a:schemeClr val="dk1"/>
                </a:solidFill>
                <a:latin typeface="Barlow Light"/>
                <a:ea typeface="Barlow Light"/>
                <a:cs typeface="Barlow Light"/>
                <a:sym typeface="Barlow Light"/>
              </a:rPr>
              <a:t>You can find me at: </a:t>
            </a:r>
            <a:endParaRPr b="0" i="0" sz="2000" u="none" cap="none" strike="noStrike">
              <a:solidFill>
                <a:schemeClr val="dk1"/>
              </a:solidFill>
              <a:latin typeface="Barlow Light"/>
              <a:ea typeface="Barlow Light"/>
              <a:cs typeface="Barlow Light"/>
              <a:sym typeface="Barlow Light"/>
            </a:endParaRPr>
          </a:p>
          <a:p>
            <a:pPr indent="-342900" lvl="0" marL="457200" rtl="0" algn="l">
              <a:spcBef>
                <a:spcPts val="0"/>
              </a:spcBef>
              <a:spcAft>
                <a:spcPts val="0"/>
              </a:spcAft>
              <a:buClr>
                <a:srgbClr val="741B47"/>
              </a:buClr>
              <a:buSzPts val="1800"/>
              <a:buChar char="▸"/>
            </a:pPr>
            <a:r>
              <a:rPr lang="tr-TR"/>
              <a:t>@Martin - Instructor</a:t>
            </a:r>
            <a:endParaRPr/>
          </a:p>
          <a:p>
            <a:pPr indent="-342900" lvl="0" marL="457200" rtl="0" algn="l">
              <a:spcBef>
                <a:spcPts val="0"/>
              </a:spcBef>
              <a:spcAft>
                <a:spcPts val="0"/>
              </a:spcAft>
              <a:buClr>
                <a:srgbClr val="741B47"/>
              </a:buClr>
              <a:buSzPts val="1800"/>
              <a:buChar char="▸"/>
            </a:pPr>
            <a:r>
              <a:rPr lang="tr-TR"/>
              <a:t>martin@clarusway.com</a:t>
            </a:r>
            <a:endParaRPr/>
          </a:p>
        </p:txBody>
      </p:sp>
      <p:pic>
        <p:nvPicPr>
          <p:cNvPr id="1281" name="Google Shape;1281;p71"/>
          <p:cNvPicPr preferRelativeResize="0"/>
          <p:nvPr/>
        </p:nvPicPr>
        <p:blipFill rotWithShape="1">
          <a:blip r:embed="rId3">
            <a:alphaModFix/>
          </a:blip>
          <a:srcRect b="0" l="0" r="0" t="0"/>
          <a:stretch/>
        </p:blipFill>
        <p:spPr>
          <a:xfrm>
            <a:off x="4512147" y="623245"/>
            <a:ext cx="2361997" cy="2583434"/>
          </a:xfrm>
          <a:prstGeom prst="rect">
            <a:avLst/>
          </a:prstGeom>
          <a:noFill/>
          <a:ln>
            <a:noFill/>
          </a:ln>
        </p:spPr>
      </p:pic>
      <p:sp>
        <p:nvSpPr>
          <p:cNvPr id="1282" name="Google Shape;1282;p7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29"/>
          <p:cNvSpPr txBox="1"/>
          <p:nvPr>
            <p:ph type="ctrTitle"/>
          </p:nvPr>
        </p:nvSpPr>
        <p:spPr>
          <a:xfrm>
            <a:off x="1085850" y="2281800"/>
            <a:ext cx="4676700" cy="5799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Introduction to Jira</a:t>
            </a:r>
            <a:endParaRPr sz="3600">
              <a:solidFill>
                <a:srgbClr val="741B47"/>
              </a:solidFill>
              <a:latin typeface="Raleway Medium"/>
              <a:ea typeface="Raleway Medium"/>
              <a:cs typeface="Raleway Medium"/>
              <a:sym typeface="Raleway Medium"/>
            </a:endParaRPr>
          </a:p>
        </p:txBody>
      </p:sp>
      <p:sp>
        <p:nvSpPr>
          <p:cNvPr id="431" name="Google Shape;431;p29"/>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tr-TR" sz="3600" u="none" cap="none" strike="noStrike">
                <a:solidFill>
                  <a:schemeClr val="lt1"/>
                </a:solidFill>
                <a:latin typeface="Raleway Medium"/>
                <a:ea typeface="Raleway Medium"/>
                <a:cs typeface="Raleway Medium"/>
                <a:sym typeface="Raleway Medium"/>
              </a:rPr>
              <a:t>1</a:t>
            </a:r>
            <a:endParaRPr b="0" i="0" sz="3600" u="none" cap="none" strike="noStrike">
              <a:solidFill>
                <a:schemeClr val="lt1"/>
              </a:solidFill>
              <a:latin typeface="Raleway Medium"/>
              <a:ea typeface="Raleway Medium"/>
              <a:cs typeface="Raleway Medium"/>
              <a:sym typeface="Raleway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3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437" name="Google Shape;437;p30"/>
          <p:cNvSpPr txBox="1"/>
          <p:nvPr>
            <p:ph type="title"/>
          </p:nvPr>
        </p:nvSpPr>
        <p:spPr>
          <a:xfrm>
            <a:off x="431800" y="173800"/>
            <a:ext cx="5640900" cy="626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What is Jira?</a:t>
            </a:r>
            <a:endParaRPr sz="4000">
              <a:solidFill>
                <a:srgbClr val="419DD3"/>
              </a:solidFill>
              <a:latin typeface="Raleway Medium"/>
              <a:ea typeface="Raleway Medium"/>
              <a:cs typeface="Raleway Medium"/>
              <a:sym typeface="Raleway Medium"/>
            </a:endParaRPr>
          </a:p>
        </p:txBody>
      </p:sp>
      <p:grpSp>
        <p:nvGrpSpPr>
          <p:cNvPr id="438" name="Google Shape;438;p30"/>
          <p:cNvGrpSpPr/>
          <p:nvPr/>
        </p:nvGrpSpPr>
        <p:grpSpPr>
          <a:xfrm>
            <a:off x="814968" y="769919"/>
            <a:ext cx="3488531" cy="3832733"/>
            <a:chOff x="1303734" y="115633"/>
            <a:chExt cx="3488531" cy="3832733"/>
          </a:xfrm>
        </p:grpSpPr>
        <p:sp>
          <p:nvSpPr>
            <p:cNvPr id="439" name="Google Shape;439;p30"/>
            <p:cNvSpPr/>
            <p:nvPr/>
          </p:nvSpPr>
          <p:spPr>
            <a:xfrm>
              <a:off x="1443275" y="266803"/>
              <a:ext cx="3348990" cy="1046559"/>
            </a:xfrm>
            <a:prstGeom prst="rect">
              <a:avLst/>
            </a:prstGeom>
            <a:solidFill>
              <a:schemeClr val="lt1">
                <a:alpha val="40000"/>
              </a:scheme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155CC"/>
                </a:solidFill>
              </a:endParaRPr>
            </a:p>
          </p:txBody>
        </p:sp>
        <p:sp>
          <p:nvSpPr>
            <p:cNvPr id="440" name="Google Shape;440;p30"/>
            <p:cNvSpPr txBox="1"/>
            <p:nvPr/>
          </p:nvSpPr>
          <p:spPr>
            <a:xfrm>
              <a:off x="1443275" y="266803"/>
              <a:ext cx="3348990" cy="1046559"/>
            </a:xfrm>
            <a:prstGeom prst="rect">
              <a:avLst/>
            </a:prstGeom>
            <a:noFill/>
            <a:ln>
              <a:noFill/>
            </a:ln>
          </p:spPr>
          <p:txBody>
            <a:bodyPr anchorCtr="0" anchor="ctr" bIns="114300" lIns="708850" spcFirstLastPara="1" rIns="114300" wrap="square" tIns="114300">
              <a:noAutofit/>
            </a:bodyPr>
            <a:lstStyle/>
            <a:p>
              <a:pPr indent="0" lvl="0" marL="0" marR="0" rtl="0" algn="l">
                <a:lnSpc>
                  <a:spcPct val="90000"/>
                </a:lnSpc>
                <a:spcBef>
                  <a:spcPts val="0"/>
                </a:spcBef>
                <a:spcAft>
                  <a:spcPts val="0"/>
                </a:spcAft>
                <a:buClr>
                  <a:srgbClr val="000000"/>
                </a:buClr>
                <a:buSzPts val="3000"/>
                <a:buFont typeface="Arial"/>
                <a:buNone/>
              </a:pPr>
              <a:r>
                <a:rPr b="0" i="0" lang="tr-TR" sz="3000" u="none" cap="none" strike="noStrike">
                  <a:solidFill>
                    <a:srgbClr val="1155CC"/>
                  </a:solidFill>
                  <a:latin typeface="Raleway SemiBold"/>
                  <a:ea typeface="Raleway SemiBold"/>
                  <a:cs typeface="Raleway SemiBold"/>
                  <a:sym typeface="Raleway SemiBold"/>
                </a:rPr>
                <a:t>Project </a:t>
              </a:r>
              <a:r>
                <a:rPr lang="tr-TR" sz="3000">
                  <a:solidFill>
                    <a:srgbClr val="1155CC"/>
                  </a:solidFill>
                  <a:latin typeface="Raleway SemiBold"/>
                  <a:ea typeface="Raleway SemiBold"/>
                  <a:cs typeface="Raleway SemiBold"/>
                  <a:sym typeface="Raleway SemiBold"/>
                </a:rPr>
                <a:t>M</a:t>
              </a:r>
              <a:r>
                <a:rPr b="0" i="0" lang="tr-TR" sz="3000" u="none" cap="none" strike="noStrike">
                  <a:solidFill>
                    <a:srgbClr val="1155CC"/>
                  </a:solidFill>
                  <a:latin typeface="Raleway SemiBold"/>
                  <a:ea typeface="Raleway SemiBold"/>
                  <a:cs typeface="Raleway SemiBold"/>
                  <a:sym typeface="Raleway SemiBold"/>
                </a:rPr>
                <a:t>anagement</a:t>
              </a:r>
              <a:endParaRPr b="0" i="0" sz="3000" u="none" cap="none" strike="noStrike">
                <a:solidFill>
                  <a:srgbClr val="1155CC"/>
                </a:solidFill>
                <a:latin typeface="Raleway SemiBold"/>
                <a:ea typeface="Raleway SemiBold"/>
                <a:cs typeface="Raleway SemiBold"/>
                <a:sym typeface="Raleway SemiBold"/>
              </a:endParaRPr>
            </a:p>
          </p:txBody>
        </p:sp>
        <p:sp>
          <p:nvSpPr>
            <p:cNvPr id="441" name="Google Shape;441;p30"/>
            <p:cNvSpPr/>
            <p:nvPr/>
          </p:nvSpPr>
          <p:spPr>
            <a:xfrm>
              <a:off x="1303734" y="115633"/>
              <a:ext cx="732591" cy="1098887"/>
            </a:xfrm>
            <a:prstGeom prst="rect">
              <a:avLst/>
            </a:prstGeom>
            <a:blipFill rotWithShape="1">
              <a:blip r:embed="rId3">
                <a:alphaModFix/>
              </a:blip>
              <a:stretch>
                <a:fillRect b="0" l="-24998" r="-24998"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155CC"/>
                </a:solidFill>
              </a:endParaRPr>
            </a:p>
          </p:txBody>
        </p:sp>
        <p:sp>
          <p:nvSpPr>
            <p:cNvPr id="442" name="Google Shape;442;p30"/>
            <p:cNvSpPr/>
            <p:nvPr/>
          </p:nvSpPr>
          <p:spPr>
            <a:xfrm>
              <a:off x="1443275" y="1584305"/>
              <a:ext cx="3348990" cy="1046559"/>
            </a:xfrm>
            <a:prstGeom prst="rect">
              <a:avLst/>
            </a:prstGeom>
            <a:solidFill>
              <a:schemeClr val="lt1">
                <a:alpha val="40000"/>
              </a:scheme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155CC"/>
                </a:solidFill>
              </a:endParaRPr>
            </a:p>
          </p:txBody>
        </p:sp>
        <p:sp>
          <p:nvSpPr>
            <p:cNvPr id="443" name="Google Shape;443;p30"/>
            <p:cNvSpPr txBox="1"/>
            <p:nvPr/>
          </p:nvSpPr>
          <p:spPr>
            <a:xfrm>
              <a:off x="1443275" y="1584305"/>
              <a:ext cx="3348990" cy="1046559"/>
            </a:xfrm>
            <a:prstGeom prst="rect">
              <a:avLst/>
            </a:prstGeom>
            <a:noFill/>
            <a:ln>
              <a:noFill/>
            </a:ln>
          </p:spPr>
          <p:txBody>
            <a:bodyPr anchorCtr="0" anchor="ctr" bIns="114300" lIns="708850" spcFirstLastPara="1" rIns="114300" wrap="square" tIns="114300">
              <a:noAutofit/>
            </a:bodyPr>
            <a:lstStyle/>
            <a:p>
              <a:pPr indent="0" lvl="0" marL="0" marR="0" rtl="0" algn="l">
                <a:lnSpc>
                  <a:spcPct val="90000"/>
                </a:lnSpc>
                <a:spcBef>
                  <a:spcPts val="0"/>
                </a:spcBef>
                <a:spcAft>
                  <a:spcPts val="0"/>
                </a:spcAft>
                <a:buClr>
                  <a:srgbClr val="000000"/>
                </a:buClr>
                <a:buSzPts val="3000"/>
                <a:buFont typeface="Arial"/>
                <a:buNone/>
              </a:pPr>
              <a:r>
                <a:rPr b="0" i="0" lang="tr-TR" sz="3000" u="none" cap="none" strike="noStrike">
                  <a:solidFill>
                    <a:srgbClr val="1155CC"/>
                  </a:solidFill>
                  <a:latin typeface="Raleway SemiBold"/>
                  <a:ea typeface="Raleway SemiBold"/>
                  <a:cs typeface="Raleway SemiBold"/>
                  <a:sym typeface="Raleway SemiBold"/>
                </a:rPr>
                <a:t>Issue </a:t>
              </a:r>
              <a:r>
                <a:rPr lang="tr-TR" sz="3000">
                  <a:solidFill>
                    <a:srgbClr val="1155CC"/>
                  </a:solidFill>
                  <a:latin typeface="Raleway SemiBold"/>
                  <a:ea typeface="Raleway SemiBold"/>
                  <a:cs typeface="Raleway SemiBold"/>
                  <a:sym typeface="Raleway SemiBold"/>
                </a:rPr>
                <a:t>T</a:t>
              </a:r>
              <a:r>
                <a:rPr b="0" i="0" lang="tr-TR" sz="3000" u="none" cap="none" strike="noStrike">
                  <a:solidFill>
                    <a:srgbClr val="1155CC"/>
                  </a:solidFill>
                  <a:latin typeface="Raleway SemiBold"/>
                  <a:ea typeface="Raleway SemiBold"/>
                  <a:cs typeface="Raleway SemiBold"/>
                  <a:sym typeface="Raleway SemiBold"/>
                </a:rPr>
                <a:t>racking</a:t>
              </a:r>
              <a:endParaRPr b="0" i="0" sz="3000" u="none" cap="none" strike="noStrike">
                <a:solidFill>
                  <a:srgbClr val="1155CC"/>
                </a:solidFill>
                <a:latin typeface="Raleway SemiBold"/>
                <a:ea typeface="Raleway SemiBold"/>
                <a:cs typeface="Raleway SemiBold"/>
                <a:sym typeface="Raleway SemiBold"/>
              </a:endParaRPr>
            </a:p>
          </p:txBody>
        </p:sp>
        <p:sp>
          <p:nvSpPr>
            <p:cNvPr id="444" name="Google Shape;444;p30"/>
            <p:cNvSpPr/>
            <p:nvPr/>
          </p:nvSpPr>
          <p:spPr>
            <a:xfrm>
              <a:off x="1303734" y="1433135"/>
              <a:ext cx="732591" cy="1098887"/>
            </a:xfrm>
            <a:prstGeom prst="rect">
              <a:avLst/>
            </a:prstGeom>
            <a:blipFill rotWithShape="1">
              <a:blip r:embed="rId4">
                <a:alphaModFix/>
              </a:blip>
              <a:stretch>
                <a:fillRect b="0" l="-24998" r="-24998"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155CC"/>
                </a:solidFill>
              </a:endParaRPr>
            </a:p>
          </p:txBody>
        </p:sp>
        <p:sp>
          <p:nvSpPr>
            <p:cNvPr id="445" name="Google Shape;445;p30"/>
            <p:cNvSpPr/>
            <p:nvPr/>
          </p:nvSpPr>
          <p:spPr>
            <a:xfrm>
              <a:off x="1443275" y="2901807"/>
              <a:ext cx="3348990" cy="1046559"/>
            </a:xfrm>
            <a:prstGeom prst="rect">
              <a:avLst/>
            </a:prstGeom>
            <a:solidFill>
              <a:schemeClr val="lt1">
                <a:alpha val="40000"/>
              </a:scheme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155CC"/>
                </a:solidFill>
              </a:endParaRPr>
            </a:p>
          </p:txBody>
        </p:sp>
        <p:sp>
          <p:nvSpPr>
            <p:cNvPr id="446" name="Google Shape;446;p30"/>
            <p:cNvSpPr txBox="1"/>
            <p:nvPr/>
          </p:nvSpPr>
          <p:spPr>
            <a:xfrm>
              <a:off x="1443275" y="2901807"/>
              <a:ext cx="3348990" cy="1046559"/>
            </a:xfrm>
            <a:prstGeom prst="rect">
              <a:avLst/>
            </a:prstGeom>
            <a:noFill/>
            <a:ln>
              <a:noFill/>
            </a:ln>
          </p:spPr>
          <p:txBody>
            <a:bodyPr anchorCtr="0" anchor="ctr" bIns="114300" lIns="708850" spcFirstLastPara="1" rIns="114300" wrap="square" tIns="114300">
              <a:noAutofit/>
            </a:bodyPr>
            <a:lstStyle/>
            <a:p>
              <a:pPr indent="0" lvl="0" marL="0" marR="0" rtl="0" algn="l">
                <a:lnSpc>
                  <a:spcPct val="90000"/>
                </a:lnSpc>
                <a:spcBef>
                  <a:spcPts val="0"/>
                </a:spcBef>
                <a:spcAft>
                  <a:spcPts val="0"/>
                </a:spcAft>
                <a:buClr>
                  <a:srgbClr val="000000"/>
                </a:buClr>
                <a:buSzPts val="3000"/>
                <a:buFont typeface="Arial"/>
                <a:buNone/>
              </a:pPr>
              <a:r>
                <a:rPr b="0" i="0" lang="tr-TR" sz="3000" u="none" cap="none" strike="noStrike">
                  <a:solidFill>
                    <a:srgbClr val="1155CC"/>
                  </a:solidFill>
                  <a:latin typeface="Raleway SemiBold"/>
                  <a:ea typeface="Raleway SemiBold"/>
                  <a:cs typeface="Raleway SemiBold"/>
                  <a:sym typeface="Raleway SemiBold"/>
                </a:rPr>
                <a:t>Bug </a:t>
              </a:r>
              <a:br>
                <a:rPr b="0" i="0" lang="tr-TR" sz="3000" u="none" cap="none" strike="noStrike">
                  <a:solidFill>
                    <a:srgbClr val="1155CC"/>
                  </a:solidFill>
                  <a:latin typeface="Raleway SemiBold"/>
                  <a:ea typeface="Raleway SemiBold"/>
                  <a:cs typeface="Raleway SemiBold"/>
                  <a:sym typeface="Raleway SemiBold"/>
                </a:rPr>
              </a:br>
              <a:r>
                <a:rPr lang="tr-TR" sz="3000">
                  <a:solidFill>
                    <a:srgbClr val="1155CC"/>
                  </a:solidFill>
                  <a:latin typeface="Raleway SemiBold"/>
                  <a:ea typeface="Raleway SemiBold"/>
                  <a:cs typeface="Raleway SemiBold"/>
                  <a:sym typeface="Raleway SemiBold"/>
                </a:rPr>
                <a:t>T</a:t>
              </a:r>
              <a:r>
                <a:rPr b="0" i="0" lang="tr-TR" sz="3000" u="none" cap="none" strike="noStrike">
                  <a:solidFill>
                    <a:srgbClr val="1155CC"/>
                  </a:solidFill>
                  <a:latin typeface="Raleway SemiBold"/>
                  <a:ea typeface="Raleway SemiBold"/>
                  <a:cs typeface="Raleway SemiBold"/>
                  <a:sym typeface="Raleway SemiBold"/>
                </a:rPr>
                <a:t>racking</a:t>
              </a:r>
              <a:endParaRPr b="0" i="0" sz="3000" u="none" cap="none" strike="noStrike">
                <a:solidFill>
                  <a:srgbClr val="1155CC"/>
                </a:solidFill>
                <a:latin typeface="Raleway SemiBold"/>
                <a:ea typeface="Raleway SemiBold"/>
                <a:cs typeface="Raleway SemiBold"/>
                <a:sym typeface="Raleway SemiBold"/>
              </a:endParaRPr>
            </a:p>
          </p:txBody>
        </p:sp>
        <p:sp>
          <p:nvSpPr>
            <p:cNvPr id="447" name="Google Shape;447;p30"/>
            <p:cNvSpPr/>
            <p:nvPr/>
          </p:nvSpPr>
          <p:spPr>
            <a:xfrm>
              <a:off x="1303734" y="2750637"/>
              <a:ext cx="732591" cy="1098887"/>
            </a:xfrm>
            <a:prstGeom prst="rect">
              <a:avLst/>
            </a:prstGeom>
            <a:blipFill rotWithShape="1">
              <a:blip r:embed="rId5">
                <a:alphaModFix/>
              </a:blip>
              <a:stretch>
                <a:fillRect b="0" l="-24998" r="-24998"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155CC"/>
                </a:solidFill>
              </a:endParaRPr>
            </a:p>
          </p:txBody>
        </p:sp>
      </p:grpSp>
      <p:pic>
        <p:nvPicPr>
          <p:cNvPr id="448" name="Google Shape;448;p30"/>
          <p:cNvPicPr preferRelativeResize="0"/>
          <p:nvPr/>
        </p:nvPicPr>
        <p:blipFill rotWithShape="1">
          <a:blip r:embed="rId6">
            <a:alphaModFix/>
          </a:blip>
          <a:srcRect b="0" l="0" r="0" t="0"/>
          <a:stretch/>
        </p:blipFill>
        <p:spPr>
          <a:xfrm>
            <a:off x="5390351" y="258949"/>
            <a:ext cx="2473700" cy="2473725"/>
          </a:xfrm>
          <a:prstGeom prst="rect">
            <a:avLst/>
          </a:prstGeom>
          <a:noFill/>
          <a:ln>
            <a:noFill/>
          </a:ln>
        </p:spPr>
      </p:pic>
      <p:pic>
        <p:nvPicPr>
          <p:cNvPr id="449" name="Google Shape;449;p30"/>
          <p:cNvPicPr preferRelativeResize="0"/>
          <p:nvPr/>
        </p:nvPicPr>
        <p:blipFill>
          <a:blip r:embed="rId7">
            <a:alphaModFix/>
          </a:blip>
          <a:stretch>
            <a:fillRect/>
          </a:stretch>
        </p:blipFill>
        <p:spPr>
          <a:xfrm>
            <a:off x="4664050" y="2673600"/>
            <a:ext cx="3926300" cy="1963150"/>
          </a:xfrm>
          <a:prstGeom prst="rect">
            <a:avLst/>
          </a:prstGeom>
          <a:noFill/>
          <a:ln>
            <a:noFill/>
          </a:ln>
        </p:spPr>
      </p:pic>
      <p:sp>
        <p:nvSpPr>
          <p:cNvPr id="450" name="Google Shape;450;p30">
            <a:hlinkClick r:id="rId8"/>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3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456" name="Google Shape;456;p31"/>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What is Jira?</a:t>
            </a:r>
            <a:endParaRPr sz="4000">
              <a:solidFill>
                <a:srgbClr val="419DD3"/>
              </a:solidFill>
              <a:latin typeface="Raleway Medium"/>
              <a:ea typeface="Raleway Medium"/>
              <a:cs typeface="Raleway Medium"/>
              <a:sym typeface="Raleway Medium"/>
            </a:endParaRPr>
          </a:p>
        </p:txBody>
      </p:sp>
      <p:sp>
        <p:nvSpPr>
          <p:cNvPr id="457" name="Google Shape;457;p31">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1"/>
          <p:cNvSpPr/>
          <p:nvPr/>
        </p:nvSpPr>
        <p:spPr>
          <a:xfrm>
            <a:off x="492750" y="800200"/>
            <a:ext cx="4749000" cy="3925800"/>
          </a:xfrm>
          <a:prstGeom prst="rect">
            <a:avLst/>
          </a:prstGeom>
          <a:solidFill>
            <a:srgbClr val="EAD1DC"/>
          </a:solidFill>
          <a:ln cap="flat" cmpd="sng" w="9525">
            <a:solidFill>
              <a:srgbClr val="757B89"/>
            </a:solidFill>
            <a:prstDash val="solid"/>
            <a:round/>
            <a:headEnd len="sm" w="sm" type="none"/>
            <a:tailEnd len="sm" w="sm" type="none"/>
          </a:ln>
        </p:spPr>
        <p:txBody>
          <a:bodyPr anchorCtr="0" anchor="t" bIns="91425" lIns="91425" spcFirstLastPara="1" rIns="91425" wrap="square" tIns="91425">
            <a:noAutofit/>
          </a:bodyPr>
          <a:lstStyle/>
          <a:p>
            <a:pPr indent="-381000" lvl="0" marL="457200" marR="0" rtl="0" algn="l">
              <a:lnSpc>
                <a:spcPct val="110000"/>
              </a:lnSpc>
              <a:spcBef>
                <a:spcPts val="600"/>
              </a:spcBef>
              <a:spcAft>
                <a:spcPts val="0"/>
              </a:spcAft>
              <a:buClr>
                <a:srgbClr val="741B47"/>
              </a:buClr>
              <a:buSzPts val="2400"/>
              <a:buFont typeface="Montserrat Medium"/>
              <a:buChar char="▸"/>
            </a:pPr>
            <a:r>
              <a:rPr lang="tr-TR" sz="2400">
                <a:solidFill>
                  <a:srgbClr val="741B47"/>
                </a:solidFill>
                <a:latin typeface="Montserrat Medium"/>
                <a:ea typeface="Montserrat Medium"/>
                <a:cs typeface="Montserrat Medium"/>
                <a:sym typeface="Montserrat Medium"/>
              </a:rPr>
              <a:t>A tool used to help teams perform, visualize and manage work.</a:t>
            </a:r>
            <a:endParaRPr sz="2400">
              <a:solidFill>
                <a:srgbClr val="741B47"/>
              </a:solidFill>
              <a:latin typeface="Montserrat Medium"/>
              <a:ea typeface="Montserrat Medium"/>
              <a:cs typeface="Montserrat Medium"/>
              <a:sym typeface="Montserrat Medium"/>
            </a:endParaRPr>
          </a:p>
          <a:p>
            <a:pPr indent="-381000" lvl="0" marL="457200" marR="0" rtl="0" algn="l">
              <a:lnSpc>
                <a:spcPct val="110000"/>
              </a:lnSpc>
              <a:spcBef>
                <a:spcPts val="600"/>
              </a:spcBef>
              <a:spcAft>
                <a:spcPts val="0"/>
              </a:spcAft>
              <a:buClr>
                <a:srgbClr val="741B47"/>
              </a:buClr>
              <a:buSzPts val="2400"/>
              <a:buFont typeface="Montserrat Medium"/>
              <a:buChar char="▸"/>
            </a:pPr>
            <a:r>
              <a:rPr lang="tr-TR" sz="2400">
                <a:solidFill>
                  <a:srgbClr val="741B47"/>
                </a:solidFill>
                <a:latin typeface="Montserrat Medium"/>
                <a:ea typeface="Montserrat Medium"/>
                <a:cs typeface="Montserrat Medium"/>
                <a:sym typeface="Montserrat Medium"/>
              </a:rPr>
              <a:t>Models the team’s current processes/workflows.</a:t>
            </a:r>
            <a:endParaRPr sz="2400">
              <a:solidFill>
                <a:srgbClr val="741B47"/>
              </a:solidFill>
              <a:latin typeface="Montserrat Medium"/>
              <a:ea typeface="Montserrat Medium"/>
              <a:cs typeface="Montserrat Medium"/>
              <a:sym typeface="Montserrat Medium"/>
            </a:endParaRPr>
          </a:p>
          <a:p>
            <a:pPr indent="-381000" lvl="0" marL="457200" marR="0" rtl="0" algn="l">
              <a:lnSpc>
                <a:spcPct val="110000"/>
              </a:lnSpc>
              <a:spcBef>
                <a:spcPts val="600"/>
              </a:spcBef>
              <a:spcAft>
                <a:spcPts val="0"/>
              </a:spcAft>
              <a:buClr>
                <a:srgbClr val="741B47"/>
              </a:buClr>
              <a:buSzPts val="2400"/>
              <a:buFont typeface="Montserrat Medium"/>
              <a:buChar char="▸"/>
            </a:pPr>
            <a:r>
              <a:rPr lang="tr-TR" sz="2400">
                <a:solidFill>
                  <a:srgbClr val="741B47"/>
                </a:solidFill>
                <a:latin typeface="Montserrat Medium"/>
                <a:ea typeface="Montserrat Medium"/>
                <a:cs typeface="Montserrat Medium"/>
                <a:sym typeface="Montserrat Medium"/>
              </a:rPr>
              <a:t>You can open tickets or issues and push them through various statuses in your processes</a:t>
            </a:r>
            <a:endParaRPr sz="2400">
              <a:solidFill>
                <a:srgbClr val="741B47"/>
              </a:solidFill>
              <a:latin typeface="Montserrat Medium"/>
              <a:ea typeface="Montserrat Medium"/>
              <a:cs typeface="Montserrat Medium"/>
              <a:sym typeface="Montserrat Medium"/>
            </a:endParaRPr>
          </a:p>
        </p:txBody>
      </p:sp>
      <p:pic>
        <p:nvPicPr>
          <p:cNvPr id="459" name="Google Shape;459;p31"/>
          <p:cNvPicPr preferRelativeResize="0"/>
          <p:nvPr/>
        </p:nvPicPr>
        <p:blipFill>
          <a:blip r:embed="rId4">
            <a:alphaModFix/>
          </a:blip>
          <a:stretch>
            <a:fillRect/>
          </a:stretch>
        </p:blipFill>
        <p:spPr>
          <a:xfrm>
            <a:off x="5383650" y="1699400"/>
            <a:ext cx="3670150" cy="3026600"/>
          </a:xfrm>
          <a:prstGeom prst="rect">
            <a:avLst/>
          </a:prstGeom>
          <a:noFill/>
          <a:ln>
            <a:noFill/>
          </a:ln>
        </p:spPr>
      </p:pic>
      <p:pic>
        <p:nvPicPr>
          <p:cNvPr id="460" name="Google Shape;460;p31"/>
          <p:cNvPicPr preferRelativeResize="0"/>
          <p:nvPr/>
        </p:nvPicPr>
        <p:blipFill>
          <a:blip r:embed="rId5">
            <a:alphaModFix/>
          </a:blip>
          <a:stretch>
            <a:fillRect/>
          </a:stretch>
        </p:blipFill>
        <p:spPr>
          <a:xfrm>
            <a:off x="6168375" y="609925"/>
            <a:ext cx="2178950" cy="1089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3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466" name="Google Shape;466;p32"/>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Why</a:t>
            </a:r>
            <a:r>
              <a:rPr lang="tr-TR" sz="4000">
                <a:solidFill>
                  <a:srgbClr val="741B47"/>
                </a:solidFill>
                <a:latin typeface="Raleway Medium"/>
                <a:ea typeface="Raleway Medium"/>
                <a:cs typeface="Raleway Medium"/>
                <a:sym typeface="Raleway Medium"/>
              </a:rPr>
              <a:t> Jira?</a:t>
            </a:r>
            <a:endParaRPr sz="4000">
              <a:solidFill>
                <a:srgbClr val="419DD3"/>
              </a:solidFill>
              <a:latin typeface="Raleway Medium"/>
              <a:ea typeface="Raleway Medium"/>
              <a:cs typeface="Raleway Medium"/>
              <a:sym typeface="Raleway Medium"/>
            </a:endParaRPr>
          </a:p>
        </p:txBody>
      </p:sp>
      <p:sp>
        <p:nvSpPr>
          <p:cNvPr id="467" name="Google Shape;467;p32">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2"/>
          <p:cNvSpPr/>
          <p:nvPr/>
        </p:nvSpPr>
        <p:spPr>
          <a:xfrm>
            <a:off x="2397975" y="913150"/>
            <a:ext cx="6344400" cy="3723600"/>
          </a:xfrm>
          <a:prstGeom prst="rect">
            <a:avLst/>
          </a:prstGeom>
          <a:solidFill>
            <a:srgbClr val="EAD1DC"/>
          </a:solidFill>
          <a:ln cap="flat" cmpd="sng" w="9525">
            <a:solidFill>
              <a:srgbClr val="757B89"/>
            </a:solidFill>
            <a:prstDash val="solid"/>
            <a:round/>
            <a:headEnd len="sm" w="sm" type="none"/>
            <a:tailEnd len="sm" w="sm" type="none"/>
          </a:ln>
        </p:spPr>
        <p:txBody>
          <a:bodyPr anchorCtr="0" anchor="t" bIns="91425" lIns="91425" spcFirstLastPara="1" rIns="91425" wrap="square" tIns="91425">
            <a:noAutofit/>
          </a:bodyPr>
          <a:lstStyle/>
          <a:p>
            <a:pPr indent="-381000" lvl="0" marL="457200" marR="0" rtl="0" algn="l">
              <a:lnSpc>
                <a:spcPct val="110000"/>
              </a:lnSpc>
              <a:spcBef>
                <a:spcPts val="600"/>
              </a:spcBef>
              <a:spcAft>
                <a:spcPts val="0"/>
              </a:spcAft>
              <a:buClr>
                <a:srgbClr val="741B47"/>
              </a:buClr>
              <a:buSzPts val="2400"/>
              <a:buFont typeface="Montserrat Medium"/>
              <a:buChar char="▸"/>
            </a:pPr>
            <a:r>
              <a:rPr lang="tr-TR" sz="2400">
                <a:solidFill>
                  <a:srgbClr val="741B47"/>
                </a:solidFill>
                <a:latin typeface="Montserrat Medium"/>
                <a:ea typeface="Montserrat Medium"/>
                <a:cs typeface="Montserrat Medium"/>
                <a:sym typeface="Montserrat Medium"/>
              </a:rPr>
              <a:t>Leverage project management technology, allowing teams to focus on their work.</a:t>
            </a:r>
            <a:endParaRPr sz="2400">
              <a:solidFill>
                <a:srgbClr val="741B47"/>
              </a:solidFill>
              <a:latin typeface="Montserrat Medium"/>
              <a:ea typeface="Montserrat Medium"/>
              <a:cs typeface="Montserrat Medium"/>
              <a:sym typeface="Montserrat Medium"/>
            </a:endParaRPr>
          </a:p>
          <a:p>
            <a:pPr indent="-381000" lvl="0" marL="457200" marR="0" rtl="0" algn="l">
              <a:lnSpc>
                <a:spcPct val="110000"/>
              </a:lnSpc>
              <a:spcBef>
                <a:spcPts val="600"/>
              </a:spcBef>
              <a:spcAft>
                <a:spcPts val="0"/>
              </a:spcAft>
              <a:buClr>
                <a:srgbClr val="741B47"/>
              </a:buClr>
              <a:buSzPts val="2400"/>
              <a:buFont typeface="Montserrat Medium"/>
              <a:buChar char="▸"/>
            </a:pPr>
            <a:r>
              <a:rPr lang="tr-TR" sz="2400">
                <a:solidFill>
                  <a:srgbClr val="741B47"/>
                </a:solidFill>
                <a:latin typeface="Montserrat Medium"/>
                <a:ea typeface="Montserrat Medium"/>
                <a:cs typeface="Montserrat Medium"/>
                <a:sym typeface="Montserrat Medium"/>
              </a:rPr>
              <a:t>Facilitates</a:t>
            </a:r>
            <a:r>
              <a:rPr lang="tr-TR" sz="2400">
                <a:solidFill>
                  <a:srgbClr val="741B47"/>
                </a:solidFill>
                <a:latin typeface="Montserrat Medium"/>
                <a:ea typeface="Montserrat Medium"/>
                <a:cs typeface="Montserrat Medium"/>
                <a:sym typeface="Montserrat Medium"/>
              </a:rPr>
              <a:t> planning, prioritizing, organizing and completing work.</a:t>
            </a:r>
            <a:endParaRPr sz="2400">
              <a:solidFill>
                <a:srgbClr val="741B47"/>
              </a:solidFill>
              <a:latin typeface="Montserrat Medium"/>
              <a:ea typeface="Montserrat Medium"/>
              <a:cs typeface="Montserrat Medium"/>
              <a:sym typeface="Montserrat Medium"/>
            </a:endParaRPr>
          </a:p>
          <a:p>
            <a:pPr indent="-381000" lvl="0" marL="457200" marR="0" rtl="0" algn="l">
              <a:lnSpc>
                <a:spcPct val="110000"/>
              </a:lnSpc>
              <a:spcBef>
                <a:spcPts val="600"/>
              </a:spcBef>
              <a:spcAft>
                <a:spcPts val="0"/>
              </a:spcAft>
              <a:buClr>
                <a:srgbClr val="741B47"/>
              </a:buClr>
              <a:buSzPts val="2400"/>
              <a:buFont typeface="Montserrat Medium"/>
              <a:buChar char="▸"/>
            </a:pPr>
            <a:r>
              <a:rPr lang="tr-TR" sz="2400">
                <a:solidFill>
                  <a:srgbClr val="741B47"/>
                </a:solidFill>
                <a:latin typeface="Montserrat Medium"/>
                <a:ea typeface="Montserrat Medium"/>
                <a:cs typeface="Montserrat Medium"/>
                <a:sym typeface="Montserrat Medium"/>
              </a:rPr>
              <a:t>Visualizes work using project boards, reports and dashboards.</a:t>
            </a:r>
            <a:endParaRPr sz="2400">
              <a:solidFill>
                <a:srgbClr val="741B47"/>
              </a:solidFill>
              <a:latin typeface="Montserrat Medium"/>
              <a:ea typeface="Montserrat Medium"/>
              <a:cs typeface="Montserrat Medium"/>
              <a:sym typeface="Montserrat Medium"/>
            </a:endParaRPr>
          </a:p>
          <a:p>
            <a:pPr indent="-381000" lvl="0" marL="457200" marR="0" rtl="0" algn="l">
              <a:lnSpc>
                <a:spcPct val="110000"/>
              </a:lnSpc>
              <a:spcBef>
                <a:spcPts val="600"/>
              </a:spcBef>
              <a:spcAft>
                <a:spcPts val="0"/>
              </a:spcAft>
              <a:buClr>
                <a:srgbClr val="741B47"/>
              </a:buClr>
              <a:buSzPts val="2400"/>
              <a:buFont typeface="Montserrat Medium"/>
              <a:buChar char="▸"/>
            </a:pPr>
            <a:r>
              <a:rPr lang="tr-TR" sz="2400">
                <a:solidFill>
                  <a:srgbClr val="741B47"/>
                </a:solidFill>
                <a:latin typeface="Montserrat Medium"/>
                <a:ea typeface="Montserrat Medium"/>
                <a:cs typeface="Montserrat Medium"/>
                <a:sym typeface="Montserrat Medium"/>
              </a:rPr>
              <a:t>Facilitates team communication.</a:t>
            </a:r>
            <a:endParaRPr sz="2400">
              <a:solidFill>
                <a:srgbClr val="741B47"/>
              </a:solidFill>
              <a:latin typeface="Montserrat Medium"/>
              <a:ea typeface="Montserrat Medium"/>
              <a:cs typeface="Montserrat Medium"/>
              <a:sym typeface="Montserrat Medium"/>
            </a:endParaRPr>
          </a:p>
        </p:txBody>
      </p:sp>
      <p:pic>
        <p:nvPicPr>
          <p:cNvPr id="469" name="Google Shape;469;p32"/>
          <p:cNvPicPr preferRelativeResize="0"/>
          <p:nvPr/>
        </p:nvPicPr>
        <p:blipFill>
          <a:blip r:embed="rId4">
            <a:alphaModFix/>
          </a:blip>
          <a:stretch>
            <a:fillRect/>
          </a:stretch>
        </p:blipFill>
        <p:spPr>
          <a:xfrm>
            <a:off x="492750" y="804438"/>
            <a:ext cx="1547575" cy="1238050"/>
          </a:xfrm>
          <a:prstGeom prst="rect">
            <a:avLst/>
          </a:prstGeom>
          <a:noFill/>
          <a:ln>
            <a:noFill/>
          </a:ln>
        </p:spPr>
      </p:pic>
      <p:pic>
        <p:nvPicPr>
          <p:cNvPr id="470" name="Google Shape;470;p32"/>
          <p:cNvPicPr preferRelativeResize="0"/>
          <p:nvPr/>
        </p:nvPicPr>
        <p:blipFill>
          <a:blip r:embed="rId5">
            <a:alphaModFix/>
          </a:blip>
          <a:stretch>
            <a:fillRect/>
          </a:stretch>
        </p:blipFill>
        <p:spPr>
          <a:xfrm>
            <a:off x="698325" y="2167725"/>
            <a:ext cx="1136400" cy="1136400"/>
          </a:xfrm>
          <a:prstGeom prst="rect">
            <a:avLst/>
          </a:prstGeom>
          <a:noFill/>
          <a:ln>
            <a:noFill/>
          </a:ln>
        </p:spPr>
      </p:pic>
      <p:pic>
        <p:nvPicPr>
          <p:cNvPr id="471" name="Google Shape;471;p32"/>
          <p:cNvPicPr preferRelativeResize="0"/>
          <p:nvPr/>
        </p:nvPicPr>
        <p:blipFill>
          <a:blip r:embed="rId6">
            <a:alphaModFix/>
          </a:blip>
          <a:stretch>
            <a:fillRect/>
          </a:stretch>
        </p:blipFill>
        <p:spPr>
          <a:xfrm>
            <a:off x="627306" y="3500362"/>
            <a:ext cx="1278444" cy="1136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33"/>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Who Uses Jira?</a:t>
            </a:r>
            <a:endParaRPr sz="4000">
              <a:solidFill>
                <a:srgbClr val="419DD3"/>
              </a:solidFill>
              <a:latin typeface="Raleway Medium"/>
              <a:ea typeface="Raleway Medium"/>
              <a:cs typeface="Raleway Medium"/>
              <a:sym typeface="Raleway Medium"/>
            </a:endParaRPr>
          </a:p>
        </p:txBody>
      </p:sp>
      <p:sp>
        <p:nvSpPr>
          <p:cNvPr id="477" name="Google Shape;477;p33"/>
          <p:cNvSpPr txBox="1"/>
          <p:nvPr/>
        </p:nvSpPr>
        <p:spPr>
          <a:xfrm>
            <a:off x="448650" y="2019150"/>
            <a:ext cx="2718000" cy="1105200"/>
          </a:xfrm>
          <a:prstGeom prst="rect">
            <a:avLst/>
          </a:prstGeom>
          <a:noFill/>
          <a:ln>
            <a:noFill/>
          </a:ln>
        </p:spPr>
        <p:txBody>
          <a:bodyPr anchorCtr="0" anchor="t" bIns="91425" lIns="91425" spcFirstLastPara="1" rIns="91425" wrap="square" tIns="91425">
            <a:noAutofit/>
          </a:bodyPr>
          <a:lstStyle/>
          <a:p>
            <a:pPr indent="0" lvl="0" marL="0" rtl="0" algn="ctr">
              <a:lnSpc>
                <a:spcPct val="133333"/>
              </a:lnSpc>
              <a:spcBef>
                <a:spcPts val="0"/>
              </a:spcBef>
              <a:spcAft>
                <a:spcPts val="0"/>
              </a:spcAft>
              <a:buNone/>
            </a:pPr>
            <a:r>
              <a:rPr b="1" lang="tr-TR" sz="7500">
                <a:solidFill>
                  <a:srgbClr val="0000FF"/>
                </a:solidFill>
                <a:highlight>
                  <a:srgbClr val="FFFFFF"/>
                </a:highlight>
                <a:latin typeface="Roboto"/>
                <a:ea typeface="Roboto"/>
                <a:cs typeface="Roboto"/>
                <a:sym typeface="Roboto"/>
              </a:rPr>
              <a:t>65K+</a:t>
            </a:r>
            <a:endParaRPr b="1" sz="7500">
              <a:solidFill>
                <a:srgbClr val="0000FF"/>
              </a:solidFill>
              <a:highlight>
                <a:srgbClr val="FFFFFF"/>
              </a:highlight>
              <a:latin typeface="Roboto"/>
              <a:ea typeface="Roboto"/>
              <a:cs typeface="Roboto"/>
              <a:sym typeface="Roboto"/>
            </a:endParaRPr>
          </a:p>
        </p:txBody>
      </p:sp>
      <p:sp>
        <p:nvSpPr>
          <p:cNvPr id="478" name="Google Shape;478;p33"/>
          <p:cNvSpPr/>
          <p:nvPr/>
        </p:nvSpPr>
        <p:spPr>
          <a:xfrm>
            <a:off x="448650" y="800200"/>
            <a:ext cx="8246700" cy="1067700"/>
          </a:xfrm>
          <a:prstGeom prst="roundRect">
            <a:avLst>
              <a:gd fmla="val 16667" name="adj"/>
            </a:avLst>
          </a:prstGeom>
          <a:solidFill>
            <a:srgbClr val="EAD1DC"/>
          </a:solidFill>
          <a:ln cap="flat" cmpd="sng" w="9525">
            <a:solidFill>
              <a:srgbClr val="757B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0000"/>
              </a:lnSpc>
              <a:spcBef>
                <a:spcPts val="600"/>
              </a:spcBef>
              <a:spcAft>
                <a:spcPts val="0"/>
              </a:spcAft>
              <a:buNone/>
            </a:pPr>
            <a:r>
              <a:rPr lang="tr-TR" sz="2400">
                <a:solidFill>
                  <a:srgbClr val="741B47"/>
                </a:solidFill>
                <a:latin typeface="Montserrat Medium"/>
                <a:ea typeface="Montserrat Medium"/>
                <a:cs typeface="Montserrat Medium"/>
                <a:sym typeface="Montserrat Medium"/>
              </a:rPr>
              <a:t>Jira Software launched in </a:t>
            </a:r>
            <a:r>
              <a:rPr lang="tr-TR" sz="2400">
                <a:solidFill>
                  <a:srgbClr val="741B47"/>
                </a:solidFill>
                <a:latin typeface="Montserrat SemiBold"/>
                <a:ea typeface="Montserrat SemiBold"/>
                <a:cs typeface="Montserrat SemiBold"/>
                <a:sym typeface="Montserrat SemiBold"/>
              </a:rPr>
              <a:t>2002</a:t>
            </a:r>
            <a:r>
              <a:rPr lang="tr-TR" sz="2400">
                <a:solidFill>
                  <a:srgbClr val="741B47"/>
                </a:solidFill>
                <a:latin typeface="Montserrat Medium"/>
                <a:ea typeface="Montserrat Medium"/>
                <a:cs typeface="Montserrat Medium"/>
                <a:sym typeface="Montserrat Medium"/>
              </a:rPr>
              <a:t> as an issue tracking and project management tool for teams.</a:t>
            </a:r>
            <a:endParaRPr sz="2400">
              <a:solidFill>
                <a:srgbClr val="741B47"/>
              </a:solidFill>
              <a:latin typeface="Montserrat Medium"/>
              <a:ea typeface="Montserrat Medium"/>
              <a:cs typeface="Montserrat Medium"/>
              <a:sym typeface="Montserrat Medium"/>
            </a:endParaRPr>
          </a:p>
        </p:txBody>
      </p:sp>
      <p:sp>
        <p:nvSpPr>
          <p:cNvPr id="479" name="Google Shape;479;p33"/>
          <p:cNvSpPr txBox="1"/>
          <p:nvPr/>
        </p:nvSpPr>
        <p:spPr>
          <a:xfrm>
            <a:off x="3515900" y="2077725"/>
            <a:ext cx="4786500" cy="1199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tr-TR" sz="2000">
                <a:solidFill>
                  <a:srgbClr val="253858"/>
                </a:solidFill>
                <a:highlight>
                  <a:srgbClr val="FFFFFF"/>
                </a:highlight>
                <a:latin typeface="Montserrat Medium"/>
                <a:ea typeface="Montserrat Medium"/>
                <a:cs typeface="Montserrat Medium"/>
                <a:sym typeface="Montserrat Medium"/>
              </a:rPr>
              <a:t>More than 65,000 companies around the world rely on Jira Software to manage their projects.</a:t>
            </a:r>
            <a:endParaRPr sz="2000">
              <a:solidFill>
                <a:srgbClr val="253858"/>
              </a:solidFill>
              <a:highlight>
                <a:srgbClr val="FFFFFF"/>
              </a:highlight>
              <a:latin typeface="Montserrat Medium"/>
              <a:ea typeface="Montserrat Medium"/>
              <a:cs typeface="Montserrat Medium"/>
              <a:sym typeface="Montserrat Medium"/>
            </a:endParaRPr>
          </a:p>
        </p:txBody>
      </p:sp>
      <p:sp>
        <p:nvSpPr>
          <p:cNvPr id="480" name="Google Shape;480;p33"/>
          <p:cNvSpPr txBox="1"/>
          <p:nvPr/>
        </p:nvSpPr>
        <p:spPr>
          <a:xfrm>
            <a:off x="4697625" y="3391475"/>
            <a:ext cx="3604800" cy="1372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tr-TR" sz="3850">
                <a:solidFill>
                  <a:srgbClr val="0000FF"/>
                </a:solidFill>
                <a:highlight>
                  <a:srgbClr val="FFFFFF"/>
                </a:highlight>
                <a:latin typeface="Roboto"/>
                <a:ea typeface="Roboto"/>
                <a:cs typeface="Roboto"/>
                <a:sym typeface="Roboto"/>
              </a:rPr>
              <a:t>Teams of 2 through 2000</a:t>
            </a:r>
            <a:endParaRPr b="1" sz="3850">
              <a:solidFill>
                <a:srgbClr val="0000FF"/>
              </a:solidFill>
              <a:highlight>
                <a:srgbClr val="FFFFFF"/>
              </a:highlight>
              <a:latin typeface="Roboto"/>
              <a:ea typeface="Roboto"/>
              <a:cs typeface="Roboto"/>
              <a:sym typeface="Roboto"/>
            </a:endParaRPr>
          </a:p>
        </p:txBody>
      </p:sp>
      <p:sp>
        <p:nvSpPr>
          <p:cNvPr id="481" name="Google Shape;481;p33"/>
          <p:cNvSpPr txBox="1"/>
          <p:nvPr/>
        </p:nvSpPr>
        <p:spPr>
          <a:xfrm>
            <a:off x="645525" y="3564875"/>
            <a:ext cx="3125400" cy="1199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tr-TR" sz="2000">
                <a:solidFill>
                  <a:srgbClr val="253858"/>
                </a:solidFill>
                <a:highlight>
                  <a:srgbClr val="FFFFFF"/>
                </a:highlight>
                <a:latin typeface="Montserrat Medium"/>
                <a:ea typeface="Montserrat Medium"/>
                <a:cs typeface="Montserrat Medium"/>
                <a:sym typeface="Montserrat Medium"/>
              </a:rPr>
              <a:t>Jira is used by teams of 2 - 2000 people in companies of all sizes.</a:t>
            </a:r>
            <a:endParaRPr sz="2000">
              <a:solidFill>
                <a:srgbClr val="253858"/>
              </a:solidFill>
              <a:highlight>
                <a:srgbClr val="FFFFFF"/>
              </a:highlight>
              <a:latin typeface="Montserrat Medium"/>
              <a:ea typeface="Montserrat Medium"/>
              <a:cs typeface="Montserrat Medium"/>
              <a:sym typeface="Montserrat Medium"/>
            </a:endParaRPr>
          </a:p>
        </p:txBody>
      </p:sp>
      <p:sp>
        <p:nvSpPr>
          <p:cNvPr id="482" name="Google Shape;482;p3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